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notesMasterIdLst>
    <p:notesMasterId r:id="rId6"/>
  </p:notesMasterIdLst>
  <p:sldIdLst>
    <p:sldId id="316" r:id="rId2"/>
    <p:sldId id="312" r:id="rId3"/>
    <p:sldId id="314" r:id="rId4"/>
    <p:sldId id="315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07" autoAdjust="0"/>
    <p:restoredTop sz="94660"/>
  </p:normalViewPr>
  <p:slideViewPr>
    <p:cSldViewPr>
      <p:cViewPr>
        <p:scale>
          <a:sx n="91" d="100"/>
          <a:sy n="91" d="100"/>
        </p:scale>
        <p:origin x="1110" y="3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90BC21-4991-47D1-9BEF-A9B16F87C20B}" type="datetimeFigureOut">
              <a:rPr lang="en-US" smtClean="0"/>
              <a:t>4/20/2023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4B5FB0-7553-4D9B-AB01-2DD4998A2C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060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08472A-D30E-4093-A808-20E1A1A3C160}" type="datetimeFigureOut">
              <a:rPr lang="en-US" smtClean="0">
                <a:solidFill>
                  <a:srgbClr val="895D1D"/>
                </a:solidFill>
              </a:rPr>
              <a:pPr>
                <a:defRPr/>
              </a:pPr>
              <a:t>4/20/2023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895D1D"/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154F0A-3995-46AE-8974-2631E8F7FED2}" type="slidenum">
              <a:rPr lang="en-US" smtClean="0">
                <a:solidFill>
                  <a:srgbClr val="895D1D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9711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A7D068-5791-4E9A-9E73-162E05FC3D79}" type="datetimeFigureOut">
              <a:rPr lang="en-US" smtClean="0">
                <a:solidFill>
                  <a:srgbClr val="895D1D"/>
                </a:solidFill>
              </a:rPr>
              <a:pPr>
                <a:defRPr/>
              </a:pPr>
              <a:t>4/20/2023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906D02-26FB-47CF-9727-B39324256C92}" type="slidenum">
              <a:rPr lang="en-US" smtClean="0">
                <a:solidFill>
                  <a:srgbClr val="895D1D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9899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637E61A-83F6-4052-808F-D704296A26D4}" type="datetimeFigureOut">
              <a:rPr lang="en-US" smtClean="0">
                <a:solidFill>
                  <a:srgbClr val="895D1D"/>
                </a:solidFill>
              </a:rPr>
              <a:pPr>
                <a:defRPr/>
              </a:pPr>
              <a:t>4/20/2023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890C99-C640-4B52-8D5B-D753941FF68F}" type="slidenum">
              <a:rPr lang="en-US" smtClean="0">
                <a:solidFill>
                  <a:srgbClr val="895D1D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2703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78D97DC-F8A1-4FA6-ACA3-1F7D64355074}" type="datetimeFigureOut">
              <a:rPr lang="en-US" smtClean="0">
                <a:solidFill>
                  <a:srgbClr val="895D1D"/>
                </a:solidFill>
              </a:rPr>
              <a:pPr>
                <a:defRPr/>
              </a:pPr>
              <a:t>4/20/2023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FA80BE-1535-4A6D-974D-61ABF644C222}" type="slidenum">
              <a:rPr lang="en-US" smtClean="0">
                <a:solidFill>
                  <a:srgbClr val="895D1D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6788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8203C8-EAEB-4170-B077-59DF1CB12447}" type="datetimeFigureOut">
              <a:rPr lang="en-US" smtClean="0">
                <a:solidFill>
                  <a:srgbClr val="895D1D"/>
                </a:solidFill>
              </a:rPr>
              <a:pPr>
                <a:defRPr/>
              </a:pPr>
              <a:t>4/20/2023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7B5BF0-6C6C-4244-814D-DFEF95C3A0A0}" type="slidenum">
              <a:rPr lang="en-US" smtClean="0">
                <a:solidFill>
                  <a:srgbClr val="895D1D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723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7C16BA-8F05-41C0-B3F3-17464EB3F79C}" type="datetimeFigureOut">
              <a:rPr lang="en-US" smtClean="0">
                <a:solidFill>
                  <a:srgbClr val="895D1D"/>
                </a:solidFill>
              </a:rPr>
              <a:pPr>
                <a:defRPr/>
              </a:pPr>
              <a:t>4/20/2023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895D1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0BDA57-9089-49B4-92B8-E044A8297493}" type="slidenum">
              <a:rPr lang="en-US" smtClean="0">
                <a:solidFill>
                  <a:srgbClr val="895D1D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9669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1D3D573-10B4-4E4B-BAA5-FC0E1C9CDD9A}" type="datetimeFigureOut">
              <a:rPr lang="en-US" smtClean="0">
                <a:solidFill>
                  <a:srgbClr val="895D1D"/>
                </a:solidFill>
              </a:rPr>
              <a:pPr>
                <a:defRPr/>
              </a:pPr>
              <a:t>4/20/2023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895D1D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C56419-7D65-40D8-B49D-3AAC7D698172}" type="slidenum">
              <a:rPr lang="en-US" smtClean="0">
                <a:solidFill>
                  <a:srgbClr val="895D1D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6442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A5D82FF-94AD-496F-BEA4-A69D574D286B}" type="datetimeFigureOut">
              <a:rPr lang="en-US" smtClean="0">
                <a:solidFill>
                  <a:srgbClr val="895D1D"/>
                </a:solidFill>
              </a:rPr>
              <a:pPr>
                <a:defRPr/>
              </a:pPr>
              <a:t>4/20/2023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895D1D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7F5B85-0505-40FF-8222-8BD07FA97F11}" type="slidenum">
              <a:rPr lang="en-US" smtClean="0">
                <a:solidFill>
                  <a:srgbClr val="895D1D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8309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95B600C-BEC2-47FE-88B7-66B30B158E8F}" type="datetimeFigureOut">
              <a:rPr lang="en-US" smtClean="0">
                <a:solidFill>
                  <a:srgbClr val="895D1D"/>
                </a:solidFill>
              </a:rPr>
              <a:pPr>
                <a:defRPr/>
              </a:pPr>
              <a:t>4/20/2023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895D1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23B1BE-8F7D-4DB0-AB14-467A0B6B14E0}" type="slidenum">
              <a:rPr lang="en-US" smtClean="0">
                <a:solidFill>
                  <a:srgbClr val="895D1D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3223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72BC9E-E68A-4DE4-B205-97E8B704A11C}" type="datetimeFigureOut">
              <a:rPr lang="en-US" smtClean="0">
                <a:solidFill>
                  <a:srgbClr val="895D1D"/>
                </a:solidFill>
              </a:rPr>
              <a:pPr>
                <a:defRPr/>
              </a:pPr>
              <a:t>4/20/2023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895D1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A2C5FD-C618-4993-9162-D38571E3FFA2}" type="slidenum">
              <a:rPr lang="en-US" smtClean="0">
                <a:solidFill>
                  <a:srgbClr val="895D1D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7018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49B7FF7-4963-4D31-B4D1-E62F5780CDF6}" type="datetimeFigureOut">
              <a:rPr lang="en-US" smtClean="0">
                <a:solidFill>
                  <a:srgbClr val="895D1D"/>
                </a:solidFill>
              </a:rPr>
              <a:pPr>
                <a:defRPr/>
              </a:pPr>
              <a:t>4/20/2023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895D1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03CC5C88-F20C-4DD4-8AE5-D1651C4B664B}" type="slidenum">
              <a:rPr lang="en-US" smtClean="0">
                <a:solidFill>
                  <a:srgbClr val="895D1D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80433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EC2E417A-37F3-4DAE-A404-938C8871AD82}" type="datetimeFigureOut">
              <a:rPr lang="en-US" smtClean="0">
                <a:solidFill>
                  <a:srgbClr val="895D1D"/>
                </a:solidFill>
              </a:rPr>
              <a:pPr>
                <a:defRPr/>
              </a:pPr>
              <a:t>4/20/2023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srgbClr val="895D1D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8E7EE242-DFBA-4DA4-AA73-5A96B9FCE9B7}" type="slidenum">
              <a:rPr lang="en-US" smtClean="0">
                <a:solidFill>
                  <a:srgbClr val="895D1D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895D1D"/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  <p:extLst>
      <p:ext uri="{BB962C8B-B14F-4D97-AF65-F5344CB8AC3E}">
        <p14:creationId xmlns:p14="http://schemas.microsoft.com/office/powerpoint/2010/main" val="32981382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sterlingcareerhelp.com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hyperlink" Target="http://uvu.edu/brc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SCORE.org" TargetMode="External"/><Relationship Id="rId2" Type="http://schemas.openxmlformats.org/officeDocument/2006/relationships/hyperlink" Target="http://score.org/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295400"/>
            <a:ext cx="6817659" cy="2438400"/>
          </a:xfrm>
          <a:ln>
            <a:miter lim="800000"/>
            <a:headEnd/>
            <a:tailEnd/>
          </a:ln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400" dirty="0">
                <a:solidFill>
                  <a:schemeClr val="tx1"/>
                </a:solidFill>
                <a:latin typeface="Book Antiqua" panose="02040602050305030304" pitchFamily="18" charset="0"/>
              </a:rPr>
              <a:t>Sterling </a:t>
            </a:r>
            <a:br>
              <a:rPr lang="en-US" sz="4400" dirty="0">
                <a:solidFill>
                  <a:schemeClr val="tx1"/>
                </a:solidFill>
                <a:latin typeface="Book Antiqua" panose="02040602050305030304" pitchFamily="18" charset="0"/>
              </a:rPr>
            </a:br>
            <a:r>
              <a:rPr lang="en-US" sz="4400" dirty="0">
                <a:solidFill>
                  <a:schemeClr val="tx1"/>
                </a:solidFill>
                <a:latin typeface="Book Antiqua" panose="02040602050305030304" pitchFamily="18" charset="0"/>
              </a:rPr>
              <a:t>Entrepreneur Help </a:t>
            </a:r>
            <a:br>
              <a:rPr lang="en-US" sz="4400" dirty="0"/>
            </a:b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962400"/>
            <a:ext cx="8188902" cy="1752600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200" b="1" dirty="0">
                <a:latin typeface="Book Antiqua" panose="02040602050305030304" pitchFamily="18" charset="0"/>
                <a:cs typeface="Arial" pitchFamily="34" charset="0"/>
              </a:rPr>
              <a:t>Section 4: Three Collaborative Resources</a:t>
            </a:r>
            <a:endParaRPr lang="en-US" sz="3200" b="1" dirty="0">
              <a:solidFill>
                <a:srgbClr val="FF0000"/>
              </a:solidFill>
              <a:latin typeface="Book Antiqua" pitchFamily="18" charset="0"/>
              <a:cs typeface="Arial" pitchFamily="34" charset="0"/>
            </a:endParaRPr>
          </a:p>
          <a:p>
            <a:pPr algn="l" eaLnBrk="1" fontAlgn="auto" hangingPunct="1">
              <a:spcAft>
                <a:spcPts val="0"/>
              </a:spcAft>
              <a:defRPr/>
            </a:pPr>
            <a:endParaRPr lang="en-US" sz="4500" b="1" i="1" dirty="0">
              <a:solidFill>
                <a:srgbClr val="FF0000"/>
              </a:solidFill>
              <a:latin typeface="Book Antiqua" pitchFamily="18" charset="0"/>
              <a:cs typeface="Arial" pitchFamily="34" charset="0"/>
            </a:endParaRPr>
          </a:p>
          <a:p>
            <a:pPr algn="l" eaLnBrk="1" fontAlgn="auto" hangingPunct="1">
              <a:spcAft>
                <a:spcPts val="0"/>
              </a:spcAft>
              <a:defRPr/>
            </a:pPr>
            <a:endParaRPr lang="en-US" sz="4500" b="1" i="1" dirty="0">
              <a:solidFill>
                <a:srgbClr val="FF0000"/>
              </a:solidFill>
              <a:latin typeface="Book Antiqua" pitchFamily="18" charset="0"/>
              <a:cs typeface="Arial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sz="4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8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9127" y="316336"/>
            <a:ext cx="2619375" cy="115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0389347"/>
      </p:ext>
    </p:extLst>
  </p:cSld>
  <p:clrMapOvr>
    <a:masterClrMapping/>
  </p:clrMapOvr>
  <p:transition spd="med" advClick="0" advTm="7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" y="1219200"/>
            <a:ext cx="9067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latin typeface="Book Antiqua" panose="02040602050305030304" pitchFamily="18" charset="0"/>
              </a:rPr>
              <a:t>Three Collaborative Resources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2514600"/>
            <a:ext cx="8229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3200" b="1" dirty="0">
                <a:latin typeface="Book Antiqua" panose="02040602050305030304" pitchFamily="18" charset="0"/>
                <a:hlinkClick r:id="rId2"/>
              </a:rPr>
              <a:t>SterlingCareerHelp.com</a:t>
            </a:r>
            <a:r>
              <a:rPr lang="en-US" sz="3200" b="1" dirty="0">
                <a:latin typeface="Book Antiqua" panose="02040602050305030304" pitchFamily="18" charset="0"/>
              </a:rPr>
              <a:t> can help you be self-reliant for life by helping with networking, research, interviewing, negotiating, and organizing your data</a:t>
            </a:r>
          </a:p>
          <a:p>
            <a:r>
              <a:rPr lang="en-US" sz="3200" b="1" dirty="0">
                <a:latin typeface="Book Antiqua" panose="02040602050305030304" pitchFamily="18" charset="0"/>
              </a:rPr>
              <a:t>     for life.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4999" y="4700056"/>
            <a:ext cx="2458011" cy="2157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7684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2000"/>
    </mc:Choice>
    <mc:Fallback xmlns="">
      <p:transition spd="slow" advClick="0" advTm="1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6200" y="1066800"/>
            <a:ext cx="899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latin typeface="Book Antiqua" panose="02040602050305030304" pitchFamily="18" charset="0"/>
              </a:rPr>
              <a:t>Three Collaborative Resources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2133600"/>
            <a:ext cx="81534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 Antiqua" panose="02040602050305030304" pitchFamily="18" charset="0"/>
              </a:rPr>
              <a:t>2. Business Resource Centers (example at </a:t>
            </a:r>
            <a:r>
              <a:rPr lang="en-US" sz="3200" b="1" dirty="0">
                <a:latin typeface="Book Antiqua" panose="02040602050305030304" pitchFamily="18" charset="0"/>
                <a:hlinkClick r:id="rId2"/>
              </a:rPr>
              <a:t>uvu.edu/</a:t>
            </a:r>
            <a:r>
              <a:rPr lang="en-US" sz="3200" b="1" dirty="0" err="1">
                <a:latin typeface="Book Antiqua" panose="02040602050305030304" pitchFamily="18" charset="0"/>
                <a:hlinkClick r:id="rId2"/>
              </a:rPr>
              <a:t>brc</a:t>
            </a:r>
            <a:r>
              <a:rPr lang="en-US" sz="3200" b="1" dirty="0">
                <a:latin typeface="Book Antiqua" panose="02040602050305030304" pitchFamily="18" charset="0"/>
              </a:rPr>
              <a:t>) can help with Business Accelerator, counseling, planning government contracts, and many other business functions.</a:t>
            </a:r>
          </a:p>
          <a:p>
            <a:endParaRPr lang="en-US" sz="3200" b="1" dirty="0">
              <a:latin typeface="Book Antiqua" panose="0204060205030503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400" y="4154568"/>
            <a:ext cx="3581400" cy="2750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2102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spd="slow" advClick="0" advTm="15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" y="1143000"/>
            <a:ext cx="899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latin typeface="Book Antiqua" panose="02040602050305030304" pitchFamily="18" charset="0"/>
              </a:rPr>
              <a:t>Three Collaborative Resources</a:t>
            </a:r>
          </a:p>
        </p:txBody>
      </p:sp>
      <p:sp>
        <p:nvSpPr>
          <p:cNvPr id="3" name="TextBox 2">
            <a:hlinkClick r:id="rId2"/>
          </p:cNvPr>
          <p:cNvSpPr txBox="1"/>
          <p:nvPr/>
        </p:nvSpPr>
        <p:spPr>
          <a:xfrm>
            <a:off x="533400" y="2286000"/>
            <a:ext cx="80772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ook Antiqua" panose="02040602050305030304" pitchFamily="18" charset="0"/>
              </a:rPr>
              <a:t>3. </a:t>
            </a:r>
            <a:r>
              <a:rPr lang="en-US" sz="3200" b="1" dirty="0">
                <a:latin typeface="Book Antiqua" panose="02040602050305030304" pitchFamily="18" charset="0"/>
                <a:hlinkClick r:id="rId3" action="ppaction://hlinkfile"/>
              </a:rPr>
              <a:t>SCORE.org</a:t>
            </a:r>
            <a:r>
              <a:rPr lang="en-US" sz="3200" dirty="0">
                <a:latin typeface="Book Antiqua" panose="02040602050305030304" pitchFamily="18" charset="0"/>
              </a:rPr>
              <a:t> </a:t>
            </a:r>
            <a:r>
              <a:rPr lang="en-US" sz="3200" b="1" dirty="0">
                <a:latin typeface="Book Antiqua" panose="02040602050305030304" pitchFamily="18" charset="0"/>
              </a:rPr>
              <a:t>can help with mentoring, marketing, management, how to start a business, and how to run and grow a business. </a:t>
            </a:r>
            <a:endParaRPr lang="en-US" sz="3200" dirty="0">
              <a:latin typeface="Book Antiqua" panose="0204060205030503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0" y="3855660"/>
            <a:ext cx="4038600" cy="2926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499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spd="slow" advClick="0" advTm="15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2FB5D32D-4DE1-4F00-8638-7F41AAA4D230}" vid="{BE730FC0-818C-412C-AB90-DF0AB5B2DB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308</TotalTime>
  <Words>110</Words>
  <Application>Microsoft Office PowerPoint</Application>
  <PresentationFormat>On-screen Show (4:3)</PresentationFormat>
  <Paragraphs>10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Book Antiqua</vt:lpstr>
      <vt:lpstr>Calibri</vt:lpstr>
      <vt:lpstr>Constantia</vt:lpstr>
      <vt:lpstr>Wingdings 2</vt:lpstr>
      <vt:lpstr>Theme1</vt:lpstr>
      <vt:lpstr>Sterling  Entrepreneur Help 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Bateman</dc:creator>
  <cp:lastModifiedBy>Sterling Bateman</cp:lastModifiedBy>
  <cp:revision>68</cp:revision>
  <dcterms:created xsi:type="dcterms:W3CDTF">2012-09-08T20:15:36Z</dcterms:created>
  <dcterms:modified xsi:type="dcterms:W3CDTF">2023-04-20T23:37:10Z</dcterms:modified>
</cp:coreProperties>
</file>