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3D1019-09CF-4E10-966B-6A863F71E49F}" type="datetimeFigureOut">
              <a:rPr lang="en-US" smtClean="0"/>
              <a:t>2/9/2019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1B567-F165-4EE1-B789-658F668AF8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47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08472A-D30E-4093-A808-20E1A1A3C160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154F0A-3995-46AE-8974-2631E8F7FED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A7D068-5791-4E9A-9E73-162E05FC3D79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06D02-26FB-47CF-9727-B39324256C9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7E61A-83F6-4052-808F-D704296A26D4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890C99-C640-4B52-8D5B-D753941FF68F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8D97DC-F8A1-4FA6-ACA3-1F7D64355074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A80BE-1535-4A6D-974D-61ABF644C22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8203C8-EAEB-4170-B077-59DF1CB12447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7B5BF0-6C6C-4244-814D-DFEF95C3A0A0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C16BA-8F05-41C0-B3F3-17464EB3F79C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0BDA57-9089-49B4-92B8-E044A8297493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D3D573-10B4-4E4B-BAA5-FC0E1C9CDD9A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C56419-7D65-40D8-B49D-3AAC7D69817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5D82FF-94AD-496F-BEA4-A69D574D286B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F5B85-0505-40FF-8222-8BD07FA97F11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B600C-BEC2-47FE-88B7-66B30B158E8F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23B1BE-8F7D-4DB0-AB14-467A0B6B14E0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2BC9E-E68A-4DE4-B205-97E8B704A11C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2C5FD-C618-4993-9162-D38571E3FFA2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B7FF7-4963-4D31-B4D1-E62F5780CDF6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3CC5C88-F20C-4DD4-8AE5-D1651C4B664B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C2E417A-37F3-4DAE-A404-938C8871AD82}" type="datetimeFigureOut">
              <a:rPr lang="en-US" smtClean="0">
                <a:solidFill>
                  <a:srgbClr val="895D1D"/>
                </a:solidFill>
              </a:rPr>
              <a:pPr>
                <a:defRPr/>
              </a:pPr>
              <a:t>2/9/2019</a:t>
            </a:fld>
            <a:endParaRPr lang="en-US">
              <a:solidFill>
                <a:srgbClr val="895D1D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895D1D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E7EE242-DFBA-4DA4-AA73-5A96B9FCE9B7}" type="slidenum">
              <a:rPr lang="en-US" smtClean="0">
                <a:solidFill>
                  <a:srgbClr val="895D1D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95D1D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295400"/>
            <a:ext cx="6817659" cy="2438400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Sterling </a:t>
            </a:r>
            <a:b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</a:br>
            <a:r>
              <a:rPr lang="en-US" sz="4400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Entrepreneur Help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962400"/>
            <a:ext cx="8188902" cy="1752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200" b="1" dirty="0" smtClean="0">
                <a:latin typeface="Book Antiqua" panose="02040602050305030304" pitchFamily="18" charset="0"/>
                <a:cs typeface="Arial" pitchFamily="34" charset="0"/>
              </a:rPr>
              <a:t>Section 3:  Business Model Resources</a:t>
            </a:r>
            <a:endParaRPr lang="en-US" sz="3200" b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4500" b="1" i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4500" b="1" i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sz="4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9127" y="316336"/>
            <a:ext cx="261937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23549"/>
      </p:ext>
    </p:extLst>
  </p:cSld>
  <p:clrMapOvr>
    <a:masterClrMapping/>
  </p:clrMapOvr>
  <p:transition spd="med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234748"/>
            <a:ext cx="8305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Book Antiqua" panose="02040602050305030304" pitchFamily="18" charset="0"/>
              </a:rPr>
              <a:t> Steve Blank’s Website</a:t>
            </a:r>
            <a:endParaRPr lang="en-US" sz="4400" b="1" dirty="0">
              <a:latin typeface="Book Antiqua" panose="02040602050305030304" pitchFamily="18" charset="0"/>
            </a:endParaRPr>
          </a:p>
          <a:p>
            <a:pPr algn="ctr"/>
            <a:r>
              <a:rPr lang="en-US" sz="4400" b="1" dirty="0">
                <a:latin typeface="Book Antiqua" panose="02040602050305030304" pitchFamily="18" charset="0"/>
              </a:rPr>
              <a:t>s</a:t>
            </a:r>
            <a:r>
              <a:rPr lang="en-US" sz="4400" b="1" dirty="0" smtClean="0">
                <a:latin typeface="Book Antiqua" panose="02040602050305030304" pitchFamily="18" charset="0"/>
              </a:rPr>
              <a:t>teveblank.com</a:t>
            </a:r>
            <a:endParaRPr lang="en-US" sz="44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432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1444028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A Book by Steve Blank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505199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/>
              <a:t>The Startup Owner’s Manual</a:t>
            </a:r>
            <a:endParaRPr lang="en-US" sz="4400" b="1" i="1" dirty="0"/>
          </a:p>
        </p:txBody>
      </p:sp>
    </p:spTree>
    <p:extLst>
      <p:ext uri="{BB962C8B-B14F-4D97-AF65-F5344CB8AC3E}">
        <p14:creationId xmlns:p14="http://schemas.microsoft.com/office/powerpoint/2010/main" val="41399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524000" y="1752600"/>
            <a:ext cx="64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      steveblank.com</a:t>
            </a:r>
          </a:p>
          <a:p>
            <a:endParaRPr lang="en-US" sz="4000" dirty="0" smtClean="0"/>
          </a:p>
          <a:p>
            <a:r>
              <a:rPr lang="en-US" sz="4400" dirty="0" smtClean="0"/>
              <a:t>    Slides and Videos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3186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220657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</a:t>
            </a:r>
          </a:p>
          <a:p>
            <a:r>
              <a:rPr lang="en-US" sz="4400" b="1" dirty="0" smtClean="0"/>
              <a:t>   steveblank.com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007259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          Startup Tools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8139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21374" y="1143000"/>
            <a:ext cx="5153398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b="1" dirty="0" smtClean="0"/>
          </a:p>
          <a:p>
            <a:pPr algn="ctr"/>
            <a:r>
              <a:rPr lang="en-US" sz="3200" b="1" dirty="0" smtClean="0"/>
              <a:t>If you go to youtube.com </a:t>
            </a:r>
          </a:p>
          <a:p>
            <a:pPr algn="ctr"/>
            <a:r>
              <a:rPr lang="en-US" sz="3200" b="1" dirty="0" smtClean="0"/>
              <a:t>and type in</a:t>
            </a:r>
          </a:p>
          <a:p>
            <a:pPr algn="ctr"/>
            <a:r>
              <a:rPr lang="en-US" sz="3200" b="1" dirty="0" smtClean="0"/>
              <a:t>Steve Blank </a:t>
            </a:r>
            <a:r>
              <a:rPr lang="en-US" sz="3200" b="1" dirty="0" err="1" smtClean="0"/>
              <a:t>Udacity</a:t>
            </a:r>
            <a:r>
              <a:rPr lang="en-US" sz="3200" b="1" dirty="0" smtClean="0"/>
              <a:t>,</a:t>
            </a:r>
          </a:p>
          <a:p>
            <a:pPr algn="ctr"/>
            <a:r>
              <a:rPr lang="en-US" sz="3200" b="1" dirty="0" smtClean="0"/>
              <a:t>you will be directed to</a:t>
            </a:r>
          </a:p>
          <a:p>
            <a:pPr algn="ctr"/>
            <a:r>
              <a:rPr lang="en-US" sz="3200" b="1" dirty="0"/>
              <a:t>a</a:t>
            </a:r>
            <a:r>
              <a:rPr lang="en-US" sz="3200" b="1" dirty="0" smtClean="0"/>
              <a:t> collection of </a:t>
            </a:r>
          </a:p>
          <a:p>
            <a:pPr algn="ctr"/>
            <a:r>
              <a:rPr lang="en-US" sz="3200" b="1" dirty="0" smtClean="0"/>
              <a:t> 220 videos by Steve called</a:t>
            </a:r>
          </a:p>
          <a:p>
            <a:pPr algn="ctr"/>
            <a:r>
              <a:rPr lang="en-US" sz="3200" b="1" dirty="0" smtClean="0"/>
              <a:t>How to Build a Startup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5865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4000"/>
    </mc:Choice>
    <mc:Fallback xmlns="">
      <p:transition spd="slow" advClick="0" advTm="1400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1" id="{2FB5D32D-4DE1-4F00-8638-7F41AAA4D230}" vid="{BE730FC0-818C-412C-AB90-DF0AB5B2DB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387</TotalTime>
  <Words>65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Theme1</vt:lpstr>
      <vt:lpstr>Sterling  Entrepreneur Help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Bateman</dc:creator>
  <cp:lastModifiedBy>Bateman</cp:lastModifiedBy>
  <cp:revision>84</cp:revision>
  <dcterms:created xsi:type="dcterms:W3CDTF">2015-08-13T23:39:45Z</dcterms:created>
  <dcterms:modified xsi:type="dcterms:W3CDTF">2019-02-09T19:01:33Z</dcterms:modified>
</cp:coreProperties>
</file>