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4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05" autoAdjust="0"/>
    <p:restoredTop sz="94660"/>
  </p:normalViewPr>
  <p:slideViewPr>
    <p:cSldViewPr>
      <p:cViewPr>
        <p:scale>
          <a:sx n="91" d="100"/>
          <a:sy n="91" d="100"/>
        </p:scale>
        <p:origin x="-1066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17637-D400-41E8-997E-C9C235545E15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F8F73-1F83-4BD6-BE0A-C5FDA8962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5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8472A-D30E-4093-A808-20E1A1A3C160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54F0A-3995-46AE-8974-2631E8F7FED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4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7D068-5791-4E9A-9E73-162E05FC3D79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06D02-26FB-47CF-9727-B39324256C9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45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7E61A-83F6-4052-808F-D704296A26D4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90C99-C640-4B52-8D5B-D753941FF68F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9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D97DC-F8A1-4FA6-ACA3-1F7D64355074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A80BE-1535-4A6D-974D-61ABF644C22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5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203C8-EAEB-4170-B077-59DF1CB12447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B5BF0-6C6C-4244-814D-DFEF95C3A0A0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0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C16BA-8F05-41C0-B3F3-17464EB3F79C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BDA57-9089-49B4-92B8-E044A8297493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0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D3D573-10B4-4E4B-BAA5-FC0E1C9CDD9A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56419-7D65-40D8-B49D-3AAC7D69817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9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D82FF-94AD-496F-BEA4-A69D574D286B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F5B85-0505-40FF-8222-8BD07FA97F11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4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5B600C-BEC2-47FE-88B7-66B30B158E8F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3B1BE-8F7D-4DB0-AB14-467A0B6B14E0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2BC9E-E68A-4DE4-B205-97E8B704A11C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2C5FD-C618-4993-9162-D38571E3FFA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6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B7FF7-4963-4D31-B4D1-E62F5780CDF6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3CC5C88-F20C-4DD4-8AE5-D1651C4B664B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0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C2E417A-37F3-4DAE-A404-938C8871AD82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2/9/2019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E7EE242-DFBA-4DA4-AA73-5A96B9FCE9B7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4708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/www.udacity.com/course/ep24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95400"/>
            <a:ext cx="6817659" cy="24384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Sterling </a:t>
            </a:r>
            <a:br>
              <a:rPr lang="en-US" sz="44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Entrepreneur Help 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62400"/>
            <a:ext cx="8188902" cy="1752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Book Antiqua" panose="02040602050305030304" pitchFamily="18" charset="0"/>
                <a:cs typeface="Arial" pitchFamily="34" charset="0"/>
              </a:rPr>
              <a:t>Section 2:  Business Model Canvas</a:t>
            </a:r>
            <a:endParaRPr lang="en-US" sz="3200" b="1" dirty="0">
              <a:solidFill>
                <a:srgbClr val="FF0000"/>
              </a:solidFill>
              <a:latin typeface="Book Antiqua" pitchFamily="18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4500" b="1" i="1" dirty="0">
              <a:solidFill>
                <a:srgbClr val="FF0000"/>
              </a:solidFill>
              <a:latin typeface="Book Antiqua" pitchFamily="18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4500" b="1" i="1" dirty="0">
              <a:solidFill>
                <a:srgbClr val="FF0000"/>
              </a:solidFill>
              <a:latin typeface="Book Antiqua" pitchFamily="18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4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7" y="316336"/>
            <a:ext cx="26193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23922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 Antiqua" panose="02040602050305030304" pitchFamily="18" charset="0"/>
              </a:rPr>
              <a:t>The Business Model Canvas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28" y="3962399"/>
            <a:ext cx="4886005" cy="2789237"/>
          </a:xfrm>
        </p:spPr>
      </p:pic>
      <p:sp>
        <p:nvSpPr>
          <p:cNvPr id="3" name="TextBox 2"/>
          <p:cNvSpPr txBox="1"/>
          <p:nvPr/>
        </p:nvSpPr>
        <p:spPr>
          <a:xfrm>
            <a:off x="457200" y="1981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8. Key Partners: Key Partners are alliances with </a:t>
            </a:r>
            <a:r>
              <a:rPr lang="en-US" sz="3200" b="1" dirty="0">
                <a:latin typeface="Book Antiqua" panose="02040602050305030304" pitchFamily="18" charset="0"/>
              </a:rPr>
              <a:t>people you count on </a:t>
            </a:r>
            <a:r>
              <a:rPr lang="en-US" sz="3200" b="1" dirty="0" smtClean="0">
                <a:latin typeface="Book Antiqua" panose="02040602050305030304" pitchFamily="18" charset="0"/>
              </a:rPr>
              <a:t>outside your business for the success of your business.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4800600"/>
            <a:ext cx="609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679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 Antiqua" panose="02040602050305030304" pitchFamily="18" charset="0"/>
              </a:rPr>
              <a:t>The Business Model Canvas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11" y="4038600"/>
            <a:ext cx="4752523" cy="2713037"/>
          </a:xfrm>
        </p:spPr>
      </p:pic>
      <p:sp>
        <p:nvSpPr>
          <p:cNvPr id="3" name="TextBox 2"/>
          <p:cNvSpPr txBox="1"/>
          <p:nvPr/>
        </p:nvSpPr>
        <p:spPr>
          <a:xfrm>
            <a:off x="609600" y="19812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9. Cost Structure: Cost Structure is the other side of Revenue Streams . Learning your cost structure shows you your costs so you can tell what profit you are bringing to your </a:t>
            </a:r>
          </a:p>
          <a:p>
            <a:r>
              <a:rPr lang="en-US" sz="3200" b="1" dirty="0" smtClean="0">
                <a:latin typeface="Book Antiqua" panose="02040602050305030304" pitchFamily="18" charset="0"/>
              </a:rPr>
              <a:t>business. 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6172200"/>
            <a:ext cx="609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9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1370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The Business Model Canvas</a:t>
            </a:r>
            <a:endParaRPr lang="en-US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latin typeface="Book Antiqua" panose="02040602050305030304" pitchFamily="18" charset="0"/>
              </a:rPr>
              <a:t>For the big picture on The Business Model Canvas, read  </a:t>
            </a:r>
            <a:r>
              <a:rPr lang="en-US" b="1" i="1" dirty="0" smtClean="0">
                <a:latin typeface="Book Antiqua" panose="02040602050305030304" pitchFamily="18" charset="0"/>
              </a:rPr>
              <a:t>Business Model Generation</a:t>
            </a:r>
            <a:r>
              <a:rPr lang="en-US" b="1" dirty="0" smtClean="0">
                <a:latin typeface="Book Antiqua" panose="02040602050305030304" pitchFamily="18" charset="0"/>
              </a:rPr>
              <a:t> by Alexander </a:t>
            </a:r>
            <a:r>
              <a:rPr lang="en-US" b="1" dirty="0" err="1" smtClean="0">
                <a:latin typeface="Book Antiqua" panose="02040602050305030304" pitchFamily="18" charset="0"/>
              </a:rPr>
              <a:t>Osterwalder</a:t>
            </a:r>
            <a:r>
              <a:rPr lang="en-US" b="1" dirty="0" smtClean="0">
                <a:latin typeface="Book Antiqua" panose="02040602050305030304" pitchFamily="18" charset="0"/>
              </a:rPr>
              <a:t> and Yves </a:t>
            </a:r>
            <a:r>
              <a:rPr lang="en-US" b="1" dirty="0" err="1" smtClean="0">
                <a:latin typeface="Book Antiqua" panose="02040602050305030304" pitchFamily="18" charset="0"/>
              </a:rPr>
              <a:t>Pigneur</a:t>
            </a:r>
            <a:r>
              <a:rPr lang="en-US" b="1" dirty="0" smtClean="0">
                <a:latin typeface="Book Antiqua" panose="02040602050305030304" pitchFamily="18" charset="0"/>
              </a:rPr>
              <a:t>.</a:t>
            </a:r>
          </a:p>
          <a:p>
            <a:pPr marL="0" indent="0">
              <a:buNone/>
            </a:pPr>
            <a:endParaRPr lang="en-US" b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Book Antiqua" panose="02040602050305030304" pitchFamily="18" charset="0"/>
              </a:rPr>
              <a:t>Videos on the Business Model Canvas can be found at</a:t>
            </a:r>
          </a:p>
          <a:p>
            <a:pPr marL="0" indent="0">
              <a:buNone/>
            </a:pPr>
            <a:r>
              <a:rPr lang="en-US" dirty="0" smtClean="0">
                <a:hlinkClick r:id="rId2" action="ppaction://hlinkfile"/>
              </a:rPr>
              <a:t>https//www.udacity.com/course/ep245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latin typeface="Book Antiqua" panose="02040602050305030304" pitchFamily="18" charset="0"/>
              </a:rPr>
              <a:t>As you are learning all these fields, put them on a whiteboard on a wall in your office and implement them.</a:t>
            </a:r>
            <a:endParaRPr lang="en-US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67750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The Business Model Canvas</a:t>
            </a:r>
            <a:endParaRPr lang="en-US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8382000" cy="4785518"/>
          </a:xfrm>
        </p:spPr>
      </p:pic>
      <p:sp>
        <p:nvSpPr>
          <p:cNvPr id="6" name="TextBox 5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3200" b="1" dirty="0" smtClean="0"/>
              <a:t>3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5715000"/>
            <a:ext cx="762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3200" b="1" dirty="0" smtClean="0"/>
              <a:t>5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4648200"/>
            <a:ext cx="838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3200" b="1" dirty="0" smtClean="0"/>
              <a:t>6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3276600"/>
            <a:ext cx="762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3200" b="1" dirty="0" smtClean="0"/>
              <a:t>7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5791200"/>
            <a:ext cx="838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3200" b="1" dirty="0" smtClean="0"/>
              <a:t>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3276600"/>
            <a:ext cx="685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3200" b="1" dirty="0" smtClean="0"/>
              <a:t>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3276600"/>
            <a:ext cx="838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3200" b="1" dirty="0" smtClean="0"/>
              <a:t>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91000" y="3276600"/>
            <a:ext cx="685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3200" b="1" dirty="0" smtClean="0"/>
              <a:t>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15200" y="3276600"/>
            <a:ext cx="685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  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5344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 Antiqua" panose="02040602050305030304" pitchFamily="18" charset="0"/>
              </a:rPr>
              <a:t>The Business Model Canvas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4042883"/>
            <a:ext cx="4664377" cy="2662717"/>
          </a:xfrm>
        </p:spPr>
      </p:pic>
      <p:sp>
        <p:nvSpPr>
          <p:cNvPr id="6" name="TextBox 5"/>
          <p:cNvSpPr txBox="1"/>
          <p:nvPr/>
        </p:nvSpPr>
        <p:spPr>
          <a:xfrm>
            <a:off x="304800" y="24384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1. Customer Segments: Create one Business Model Canvas for each Customer Segment, or type of customer you want to reach. 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4922036"/>
            <a:ext cx="5334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000" b="1" dirty="0" smtClean="0"/>
              <a:t>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7809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 Antiqua" panose="02040602050305030304" pitchFamily="18" charset="0"/>
              </a:rPr>
              <a:t>The Business Model Canvas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15" y="4114800"/>
            <a:ext cx="4387085" cy="2595326"/>
          </a:xfrm>
        </p:spPr>
      </p:pic>
      <p:sp>
        <p:nvSpPr>
          <p:cNvPr id="3" name="TextBox 2"/>
          <p:cNvSpPr txBox="1"/>
          <p:nvPr/>
        </p:nvSpPr>
        <p:spPr>
          <a:xfrm>
            <a:off x="6553199" y="5105399"/>
            <a:ext cx="53340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2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133600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2. Value Propositions: Value Propositions are the way your business stands </a:t>
            </a:r>
            <a:r>
              <a:rPr lang="en-US" sz="3200" b="1" dirty="0" err="1" smtClean="0">
                <a:latin typeface="Book Antiqua" panose="02040602050305030304" pitchFamily="18" charset="0"/>
              </a:rPr>
              <a:t>out─what</a:t>
            </a:r>
            <a:r>
              <a:rPr lang="en-US" sz="3200" b="1" dirty="0" smtClean="0">
                <a:latin typeface="Book Antiqua" panose="02040602050305030304" pitchFamily="18" charset="0"/>
              </a:rPr>
              <a:t> you do to help your customers solve their problem.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 Antiqua" panose="02040602050305030304" pitchFamily="18" charset="0"/>
              </a:rPr>
              <a:t>The Business Model Canvas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38600"/>
            <a:ext cx="4648199" cy="2683143"/>
          </a:xfrm>
        </p:spPr>
      </p:pic>
      <p:sp>
        <p:nvSpPr>
          <p:cNvPr id="5" name="TextBox 4"/>
          <p:cNvSpPr txBox="1"/>
          <p:nvPr/>
        </p:nvSpPr>
        <p:spPr>
          <a:xfrm>
            <a:off x="7315200" y="5562600"/>
            <a:ext cx="4572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000" b="1" dirty="0" smtClean="0"/>
              <a:t>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209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3. Channels: Channels are how your Customer Segment finds you and </a:t>
            </a:r>
          </a:p>
          <a:p>
            <a:r>
              <a:rPr lang="en-US" sz="3200" b="1" dirty="0" smtClean="0">
                <a:latin typeface="Book Antiqua" panose="02040602050305030304" pitchFamily="18" charset="0"/>
              </a:rPr>
              <a:t>how you deliver your service or product.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7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 Antiqua" panose="02040602050305030304" pitchFamily="18" charset="0"/>
              </a:rPr>
              <a:t>The Business Model Canvas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110429"/>
            <a:ext cx="4495799" cy="2595171"/>
          </a:xfrm>
        </p:spPr>
      </p:pic>
      <p:sp>
        <p:nvSpPr>
          <p:cNvPr id="5" name="TextBox 4"/>
          <p:cNvSpPr txBox="1"/>
          <p:nvPr/>
        </p:nvSpPr>
        <p:spPr>
          <a:xfrm>
            <a:off x="7391400" y="4648200"/>
            <a:ext cx="5334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000" b="1" dirty="0" smtClean="0"/>
              <a:t>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0574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4. Customer Relationships: The good ways you treat your customers help establish and maintain them. It costs seven times more to get a new customer than to keep one.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1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 Antiqua" panose="02040602050305030304" pitchFamily="18" charset="0"/>
              </a:rPr>
              <a:t>The Business Model Canvas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71982"/>
            <a:ext cx="4724399" cy="2786018"/>
          </a:xfrm>
        </p:spPr>
      </p:pic>
      <p:sp>
        <p:nvSpPr>
          <p:cNvPr id="5" name="TextBox 4"/>
          <p:cNvSpPr txBox="1"/>
          <p:nvPr/>
        </p:nvSpPr>
        <p:spPr>
          <a:xfrm>
            <a:off x="304800" y="20574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5. Revenue Streams: You need to know if you are making money. Identifying Revenue Streams will help you know which Customer Segments are generating the highest revenue.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6172200"/>
            <a:ext cx="609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000" b="1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0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 Antiqua" panose="02040602050305030304" pitchFamily="18" charset="0"/>
              </a:rPr>
              <a:t>The Business Model Canvas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15190"/>
            <a:ext cx="4793534" cy="2736448"/>
          </a:xfrm>
        </p:spPr>
      </p:pic>
      <p:sp>
        <p:nvSpPr>
          <p:cNvPr id="3" name="TextBox 2"/>
          <p:cNvSpPr txBox="1"/>
          <p:nvPr/>
        </p:nvSpPr>
        <p:spPr>
          <a:xfrm>
            <a:off x="533400" y="21336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6. Key Resources: Key Resources are people and things outside your business that do things for you that you do not want to do or cannot do. 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5486400"/>
            <a:ext cx="5334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000" b="1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4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 Antiqua" panose="02040602050305030304" pitchFamily="18" charset="0"/>
              </a:rPr>
              <a:t>The Business Model Canvas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15189"/>
            <a:ext cx="4793534" cy="2736448"/>
          </a:xfrm>
        </p:spPr>
      </p:pic>
      <p:sp>
        <p:nvSpPr>
          <p:cNvPr id="5" name="TextBox 4"/>
          <p:cNvSpPr txBox="1"/>
          <p:nvPr/>
        </p:nvSpPr>
        <p:spPr>
          <a:xfrm>
            <a:off x="457200" y="21336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7. Key Activities: Key Activities are the most important things your business must do to be successful. These will vary with the business.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4648200"/>
            <a:ext cx="5334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  </a:t>
            </a:r>
            <a:r>
              <a:rPr lang="en-US" sz="2000" b="1" dirty="0" smtClean="0"/>
              <a:t>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81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2FB5D32D-4DE1-4F00-8638-7F41AAA4D230}" vid="{BE730FC0-818C-412C-AB90-DF0AB5B2DB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321</TotalTime>
  <Words>396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Theme1</vt:lpstr>
      <vt:lpstr>Sterling  Entrepreneur Help  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Bateman</dc:creator>
  <cp:lastModifiedBy>Bateman</cp:lastModifiedBy>
  <cp:revision>80</cp:revision>
  <dcterms:created xsi:type="dcterms:W3CDTF">2012-08-18T17:30:47Z</dcterms:created>
  <dcterms:modified xsi:type="dcterms:W3CDTF">2019-02-09T18:59:12Z</dcterms:modified>
</cp:coreProperties>
</file>