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D6B3-0179-4F0E-A1E2-D2E6442ECAD7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E8E87-3B0A-414F-9711-24101854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095927-4A35-4A2B-ACB4-26D482DE3AE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472A-D30E-4093-A808-20E1A1A3C160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54F0A-3995-46AE-8974-2631E8F7FED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7D068-5791-4E9A-9E73-162E05FC3D79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D02-26FB-47CF-9727-B39324256C9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7E61A-83F6-4052-808F-D704296A26D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0C99-C640-4B52-8D5B-D753941FF68F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97DC-F8A1-4FA6-ACA3-1F7D6435507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80BE-1535-4A6D-974D-61ABF644C22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03C8-EAEB-4170-B077-59DF1CB12447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5BF0-6C6C-4244-814D-DFEF95C3A0A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16BA-8F05-41C0-B3F3-17464EB3F79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BDA57-9089-49B4-92B8-E044A8297493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D573-10B4-4E4B-BAA5-FC0E1C9CDD9A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6419-7D65-40D8-B49D-3AAC7D69817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82FF-94AD-496F-BEA4-A69D574D286B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5B85-0505-40FF-8222-8BD07FA97F11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600C-BEC2-47FE-88B7-66B30B158E8F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3B1BE-8F7D-4DB0-AB14-467A0B6B14E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2BC9E-E68A-4DE4-B205-97E8B704A11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C5FD-C618-4993-9162-D38571E3FFA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7FF7-4963-4D31-B4D1-E62F5780CDF6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CC5C88-F20C-4DD4-8AE5-D1651C4B664B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2E417A-37F3-4DAE-A404-938C8871AD82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7EE242-DFBA-4DA4-AA73-5A96B9FCE9B7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berjobb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381000" y="16764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Book Antiqua" panose="02040602050305030304" pitchFamily="18" charset="0"/>
                <a:cs typeface="Arial" pitchFamily="34" charset="0"/>
              </a:rPr>
              <a:t>HOW I </a:t>
            </a: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STAY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n-US" sz="3600" b="1" dirty="0">
                <a:latin typeface="Book Antiqua" panose="02040602050305030304" pitchFamily="18" charset="0"/>
                <a:cs typeface="Arial" pitchFamily="34" charset="0"/>
              </a:rPr>
              <a:t>CAREER SELF-RELIANT FOR LIFE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Bodoni MT Black"/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57200" y="38100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Book Antiqua" panose="02040602050305030304" pitchFamily="18" charset="0"/>
                <a:cs typeface="Arial" pitchFamily="34" charset="0"/>
              </a:rPr>
              <a:t>Beginning of Section </a:t>
            </a: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of Four Parts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51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777318" cy="22098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Just the Beginning 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6858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End of Section 4 of Four Parts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1447800"/>
            <a:ext cx="2514600" cy="769938"/>
          </a:xfrm>
          <a:prstGeom prst="rect">
            <a:avLst/>
          </a:prstGeom>
          <a:effectLst>
            <a:outerShdw blurRad="431800" dir="4920000" sx="77000" sy="77000" algn="ctr" rotWithShape="0">
              <a:schemeClr val="tx1">
                <a:lumMod val="65000"/>
                <a:lumOff val="35000"/>
                <a:alpha val="94000"/>
              </a:scheme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effectLst>
                  <a:outerShdw blurRad="76200" sx="101000" sy="101000" algn="ctr" rotWithShape="0">
                    <a:prstClr val="black">
                      <a:alpha val="69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The End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1447800"/>
            <a:ext cx="2743200" cy="762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76600" y="1524000"/>
            <a:ext cx="2590800" cy="609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73015"/>
      </p:ext>
    </p:extLst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457200" y="304800"/>
            <a:ext cx="845820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Negotiating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do you negotiate?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1. After you have received an offer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 the position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At yearly reviews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How do you negotiate? Read Jack Chapman’s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Bodoni MT Black" pitchFamily="18" charset="0"/>
                <a:cs typeface="Times New Roman" pitchFamily="18" charset="0"/>
              </a:rPr>
              <a:t>  	</a:t>
            </a:r>
            <a:r>
              <a:rPr lang="en-US" sz="2400" b="1" i="1" dirty="0">
                <a:latin typeface="Book Antiqua" panose="02040602050305030304" pitchFamily="18" charset="0"/>
                <a:cs typeface="Times New Roman" pitchFamily="18" charset="0"/>
              </a:rPr>
              <a:t>Negotiating Your Salary: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latin typeface="Book Antiqua" panose="02040602050305030304" pitchFamily="18" charset="0"/>
                <a:cs typeface="Times New Roman" pitchFamily="18" charset="0"/>
              </a:rPr>
              <a:t>        How to Make $1000 a Minute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endParaRPr lang="en-US" sz="1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23" name="Picture 6" descr="C:\Users\Home\AppData\Local\Microsoft\Windows\Temporary Internet Files\Content.IE5\N6XETUGI\MC9002330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4987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49143" t="32914" r="41714" b="46629"/>
          <a:stretch>
            <a:fillRect/>
          </a:stretch>
        </p:blipFill>
        <p:spPr bwMode="auto">
          <a:xfrm>
            <a:off x="5654675" y="4511675"/>
            <a:ext cx="14620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r="15720000" sx="109000" sy="109000" algn="ctr" rotWithShape="0">
              <a:schemeClr val="accent5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86044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Getting Off to a Good Start in Your Career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Find a good mentor within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company.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Never stop networking.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Never burn bridges!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Get skilled help with résumés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and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thank-you letters.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Take a suggestion only when you understand its benefits. </a:t>
            </a:r>
          </a:p>
        </p:txBody>
      </p:sp>
      <p:pic>
        <p:nvPicPr>
          <p:cNvPr id="84995" name="Picture 5" descr="C:\Users\Home\AppData\Local\Microsoft\Windows\Temporary Internet Files\Content.IE5\URXPZ6OI\MP9004393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509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04921"/>
      </p:ext>
    </p:extLst>
  </p:cSld>
  <p:clrMapOvr>
    <a:masterClrMapping/>
  </p:clrMapOvr>
  <p:transition spd="slow" advClick="0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609600" y="1066800"/>
            <a:ext cx="8153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Arial" charset="0"/>
              </a:rPr>
              <a:t>Organize Your Career for Life</a:t>
            </a:r>
            <a:endParaRPr lang="en-US" sz="1600" dirty="0">
              <a:latin typeface="Book Antiqua" panose="02040602050305030304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Keep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track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online of networking contacts, targeted companies, résumés, thank-you letters, 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Find the program for organizing contacts that works best for you. Some examples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	Outlook 	Gmail		Excel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	Monster 	LinkedIn 	Headhunters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	Facebook	</a:t>
            </a:r>
            <a:r>
              <a:rPr lang="en-US" sz="2200" b="1" dirty="0" err="1">
                <a:latin typeface="Book Antiqua" panose="02040602050305030304" pitchFamily="18" charset="0"/>
                <a:cs typeface="Times New Roman" pitchFamily="18" charset="0"/>
              </a:rPr>
              <a:t>MySpace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 	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Jibberjobber.com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Bodoni MT Black" pitchFamily="18" charset="0"/>
                <a:cs typeface="Times New Roman" pitchFamily="18" charset="0"/>
              </a:rPr>
              <a:t> </a:t>
            </a:r>
            <a:endParaRPr lang="en-US" sz="16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251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AppData\Local\Microsoft\Windows\Temporary Internet Files\Content.IE5\URXPZ6OI\MP900443443[1].jpg"/>
          <p:cNvPicPr>
            <a:picLocks noChangeAspect="1" noChangeArrowheads="1"/>
          </p:cNvPicPr>
          <p:nvPr/>
        </p:nvPicPr>
        <p:blipFill>
          <a:blip r:embed="rId2"/>
          <a:srcRect t="8572" b="-2"/>
          <a:stretch>
            <a:fillRect/>
          </a:stretch>
        </p:blipFill>
        <p:spPr bwMode="auto">
          <a:xfrm>
            <a:off x="6654800" y="3657600"/>
            <a:ext cx="213518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2700000" sx="101000" sy="101000" algn="tl" rotWithShape="0">
              <a:prstClr val="black">
                <a:alpha val="69000"/>
              </a:prstClr>
            </a:outerShdw>
          </a:effectLst>
        </p:spPr>
      </p:pic>
      <p:sp>
        <p:nvSpPr>
          <p:cNvPr id="69635" name="Rectangle 1"/>
          <p:cNvSpPr>
            <a:spLocks noChangeArrowheads="1"/>
          </p:cNvSpPr>
          <p:nvPr/>
        </p:nvSpPr>
        <p:spPr bwMode="auto">
          <a:xfrm>
            <a:off x="457200" y="609600"/>
            <a:ext cx="83058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Arial" charset="0"/>
              </a:rPr>
              <a:t>A Good Career-Organizing Program Should Help You …</a:t>
            </a:r>
            <a:endParaRPr lang="en-US" sz="2400" dirty="0">
              <a:latin typeface="Book Antiqua" panose="0204060205030503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Organize Your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Track prospective employers, recruiters, and job boards.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Track each career posting that you apply for.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Log communications with each company you contact.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Set action items to ensure appropriate follow-up.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Know initial contact dates, the date you sent your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résumé, last action date, next action date, etc.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Associate important documents, such as your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résumé, with each career posting.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1524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</a:rPr>
              <a:t>Job </a:t>
            </a:r>
            <a:r>
              <a:rPr lang="en-US" sz="2400" b="1" dirty="0" smtClean="0">
                <a:latin typeface="Book Antiqua" panose="02040602050305030304" pitchFamily="18" charset="0"/>
              </a:rPr>
              <a:t>Search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55545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457200" y="582613"/>
            <a:ext cx="8382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Arial" charset="0"/>
              </a:rPr>
              <a:t>A Good Career-Organizing Program Should Help You…</a:t>
            </a:r>
            <a:endParaRPr lang="en-US" sz="2400" dirty="0">
              <a:latin typeface="Book Antiqua" panose="0204060205030503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Organize Your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Rank the relationship of each person in your network.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Categorize and tag each person to create sub-networks for easy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searching.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Define degrees of separation for each person to measure effectiveness.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   Example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: You met Steve, who knows Mary, who knows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   Joe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, who knows of an opening for your dream job.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Track contact information and important dates.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Log any communications.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Store notes on what you can give each person and what they can give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you.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Store important career-search documents online.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Prepare for interviews with your own interview preparation worksheets.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1247775"/>
            <a:ext cx="17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Book Antiqua" panose="02040602050305030304" pitchFamily="18" charset="0"/>
              </a:rPr>
              <a:t>Network</a:t>
            </a:r>
            <a:endParaRPr lang="en-US" sz="2400" b="1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5630"/>
      </p:ext>
    </p:extLst>
  </p:cSld>
  <p:clrMapOvr>
    <a:masterClrMapping/>
  </p:clrMapOvr>
  <p:transition spd="slow" advClick="0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949325" y="1066800"/>
            <a:ext cx="75088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>
                <a:latin typeface="Book Antiqua" panose="02040602050305030304" pitchFamily="18" charset="0"/>
                <a:cs typeface="Arial" charset="0"/>
              </a:rPr>
              <a:t>JibberJobber.com</a:t>
            </a:r>
            <a:endParaRPr lang="en-US" sz="36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charset="0"/>
                <a:cs typeface="Times New Roman" pitchFamily="18" charset="0"/>
              </a:rPr>
              <a:t>JibberJobber.com</a:t>
            </a:r>
            <a:r>
              <a:rPr lang="en-US" sz="2800" dirty="0">
                <a:latin typeface="Arial" charset="0"/>
                <a:cs typeface="Times New Roman" pitchFamily="18" charset="0"/>
              </a:rPr>
              <a:t> keeps track of networking contacts, targeted companies, résumés, thank-you letters, 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charset="0"/>
                <a:cs typeface="Times New Roman" pitchFamily="18" charset="0"/>
              </a:rPr>
              <a:t>JibberJobber.com</a:t>
            </a:r>
            <a:r>
              <a:rPr lang="en-US" sz="2800" dirty="0">
                <a:latin typeface="Arial" charset="0"/>
                <a:cs typeface="Times New Roman" pitchFamily="18" charset="0"/>
              </a:rPr>
              <a:t> has a free toolset for the serious career seeker. It can help you become career self-reliant for life.</a:t>
            </a:r>
          </a:p>
        </p:txBody>
      </p:sp>
      <p:pic>
        <p:nvPicPr>
          <p:cNvPr id="89091" name="Picture 2" descr="Q:\140061.enu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57175"/>
            <a:ext cx="23272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945063" y="499745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22906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6269"/>
            <a:ext cx="7924800" cy="59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324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prstClr val="black"/>
              </a:solidFill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dirty="0">
                <a:latin typeface="Book Antiqua" panose="02040602050305030304" pitchFamily="18" charset="0"/>
              </a:rPr>
              <a:t>Knowledge is nice, but </a:t>
            </a:r>
            <a:r>
              <a:rPr lang="en-US" sz="3600" b="1" dirty="0" smtClean="0">
                <a:latin typeface="Book Antiqua" panose="02040602050305030304" pitchFamily="18" charset="0"/>
              </a:rPr>
              <a:t>…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Book Antiqua" panose="02040602050305030304" pitchFamily="18" charset="0"/>
                <a:cs typeface="Times New Roman" pitchFamily="18" charset="0"/>
              </a:rPr>
              <a:t>knowledge </a:t>
            </a:r>
            <a:r>
              <a:rPr lang="en-US" sz="3600" dirty="0">
                <a:latin typeface="Book Antiqua" panose="02040602050305030304" pitchFamily="18" charset="0"/>
                <a:cs typeface="Times New Roman" pitchFamily="18" charset="0"/>
              </a:rPr>
              <a:t>does you no good until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you</a:t>
            </a:r>
            <a:r>
              <a:rPr lang="en-US" sz="36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organize it</a:t>
            </a:r>
            <a:r>
              <a:rPr lang="en-US" sz="3600" dirty="0" smtClean="0">
                <a:latin typeface="Book Antiqua" panose="02040602050305030304" pitchFamily="18" charset="0"/>
                <a:cs typeface="Times New Roman" pitchFamily="18" charset="0"/>
              </a:rPr>
              <a:t>  	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(use jibberjobber.com)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0070C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you apply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it!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2FB5D32D-4DE1-4F00-8638-7F41AAA4D230}" vid="{BE730FC0-818C-412C-AB90-DF0AB5B2D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122</TotalTime>
  <Words>73</Words>
  <Application>Microsoft Office PowerPoint</Application>
  <PresentationFormat>On-screen Show (4:3)</PresentationFormat>
  <Paragraphs>116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the Beginning …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</dc:creator>
  <cp:lastModifiedBy>Bateman</cp:lastModifiedBy>
  <cp:revision>29</cp:revision>
  <dcterms:created xsi:type="dcterms:W3CDTF">2015-08-14T00:13:11Z</dcterms:created>
  <dcterms:modified xsi:type="dcterms:W3CDTF">2019-02-09T18:53:30Z</dcterms:modified>
</cp:coreProperties>
</file>