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1" r:id="rId1"/>
  </p:sldMasterIdLst>
  <p:sldIdLst>
    <p:sldId id="258" r:id="rId2"/>
    <p:sldId id="325" r:id="rId3"/>
    <p:sldId id="324" r:id="rId4"/>
    <p:sldId id="322" r:id="rId5"/>
    <p:sldId id="266" r:id="rId6"/>
    <p:sldId id="329" r:id="rId7"/>
    <p:sldId id="327" r:id="rId8"/>
    <p:sldId id="332" r:id="rId9"/>
    <p:sldId id="331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E9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949" autoAdjust="0"/>
    <p:restoredTop sz="91336" autoAdjust="0"/>
  </p:normalViewPr>
  <p:slideViewPr>
    <p:cSldViewPr>
      <p:cViewPr>
        <p:scale>
          <a:sx n="88" d="100"/>
          <a:sy n="88" d="100"/>
        </p:scale>
        <p:origin x="-1138" y="-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808472A-D30E-4093-A808-20E1A1A3C160}" type="datetimeFigureOut">
              <a:rPr lang="en-US" smtClean="0">
                <a:solidFill>
                  <a:srgbClr val="895D1D"/>
                </a:solidFill>
              </a:rPr>
              <a:pPr>
                <a:defRPr/>
              </a:pPr>
              <a:t>2/9/2019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895D1D"/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54F0A-3995-46AE-8974-2631E8F7FED2}" type="slidenum">
              <a:rPr lang="en-US" smtClean="0">
                <a:solidFill>
                  <a:srgbClr val="895D1D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95D1D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9A7D068-5791-4E9A-9E73-162E05FC3D79}" type="datetimeFigureOut">
              <a:rPr lang="en-US" smtClean="0">
                <a:solidFill>
                  <a:srgbClr val="895D1D"/>
                </a:solidFill>
              </a:rPr>
              <a:pPr>
                <a:defRPr/>
              </a:pPr>
              <a:t>2/9/2019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895D1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906D02-26FB-47CF-9727-B39324256C92}" type="slidenum">
              <a:rPr lang="en-US" smtClean="0">
                <a:solidFill>
                  <a:srgbClr val="895D1D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95D1D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637E61A-83F6-4052-808F-D704296A26D4}" type="datetimeFigureOut">
              <a:rPr lang="en-US" smtClean="0">
                <a:solidFill>
                  <a:srgbClr val="895D1D"/>
                </a:solidFill>
              </a:rPr>
              <a:pPr>
                <a:defRPr/>
              </a:pPr>
              <a:t>2/9/2019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895D1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890C99-C640-4B52-8D5B-D753941FF68F}" type="slidenum">
              <a:rPr lang="en-US" smtClean="0">
                <a:solidFill>
                  <a:srgbClr val="895D1D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95D1D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8D97DC-F8A1-4FA6-ACA3-1F7D64355074}" type="datetimeFigureOut">
              <a:rPr lang="en-US" smtClean="0">
                <a:solidFill>
                  <a:srgbClr val="895D1D"/>
                </a:solidFill>
              </a:rPr>
              <a:pPr>
                <a:defRPr/>
              </a:pPr>
              <a:t>2/9/2019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895D1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FA80BE-1535-4A6D-974D-61ABF644C222}" type="slidenum">
              <a:rPr lang="en-US" smtClean="0">
                <a:solidFill>
                  <a:srgbClr val="895D1D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95D1D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88203C8-EAEB-4170-B077-59DF1CB12447}" type="datetimeFigureOut">
              <a:rPr lang="en-US" smtClean="0">
                <a:solidFill>
                  <a:srgbClr val="895D1D"/>
                </a:solidFill>
              </a:rPr>
              <a:pPr>
                <a:defRPr/>
              </a:pPr>
              <a:t>2/9/2019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895D1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7B5BF0-6C6C-4244-814D-DFEF95C3A0A0}" type="slidenum">
              <a:rPr lang="en-US" smtClean="0">
                <a:solidFill>
                  <a:srgbClr val="895D1D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95D1D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A7C16BA-8F05-41C0-B3F3-17464EB3F79C}" type="datetimeFigureOut">
              <a:rPr lang="en-US" smtClean="0">
                <a:solidFill>
                  <a:srgbClr val="895D1D"/>
                </a:solidFill>
              </a:rPr>
              <a:pPr>
                <a:defRPr/>
              </a:pPr>
              <a:t>2/9/2019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895D1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0BDA57-9089-49B4-92B8-E044A8297493}" type="slidenum">
              <a:rPr lang="en-US" smtClean="0">
                <a:solidFill>
                  <a:srgbClr val="895D1D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95D1D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D3D573-10B4-4E4B-BAA5-FC0E1C9CDD9A}" type="datetimeFigureOut">
              <a:rPr lang="en-US" smtClean="0">
                <a:solidFill>
                  <a:srgbClr val="895D1D"/>
                </a:solidFill>
              </a:rPr>
              <a:pPr>
                <a:defRPr/>
              </a:pPr>
              <a:t>2/9/2019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895D1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C56419-7D65-40D8-B49D-3AAC7D698172}" type="slidenum">
              <a:rPr lang="en-US" smtClean="0">
                <a:solidFill>
                  <a:srgbClr val="895D1D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95D1D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5D82FF-94AD-496F-BEA4-A69D574D286B}" type="datetimeFigureOut">
              <a:rPr lang="en-US" smtClean="0">
                <a:solidFill>
                  <a:srgbClr val="895D1D"/>
                </a:solidFill>
              </a:rPr>
              <a:pPr>
                <a:defRPr/>
              </a:pPr>
              <a:t>2/9/2019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895D1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7F5B85-0505-40FF-8222-8BD07FA97F11}" type="slidenum">
              <a:rPr lang="en-US" smtClean="0">
                <a:solidFill>
                  <a:srgbClr val="895D1D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95D1D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5B600C-BEC2-47FE-88B7-66B30B158E8F}" type="datetimeFigureOut">
              <a:rPr lang="en-US" smtClean="0">
                <a:solidFill>
                  <a:srgbClr val="895D1D"/>
                </a:solidFill>
              </a:rPr>
              <a:pPr>
                <a:defRPr/>
              </a:pPr>
              <a:t>2/9/2019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895D1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23B1BE-8F7D-4DB0-AB14-467A0B6B14E0}" type="slidenum">
              <a:rPr lang="en-US" smtClean="0">
                <a:solidFill>
                  <a:srgbClr val="895D1D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95D1D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A72BC9E-E68A-4DE4-B205-97E8B704A11C}" type="datetimeFigureOut">
              <a:rPr lang="en-US" smtClean="0">
                <a:solidFill>
                  <a:srgbClr val="895D1D"/>
                </a:solidFill>
              </a:rPr>
              <a:pPr>
                <a:defRPr/>
              </a:pPr>
              <a:t>2/9/2019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895D1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A2C5FD-C618-4993-9162-D38571E3FFA2}" type="slidenum">
              <a:rPr lang="en-US" smtClean="0">
                <a:solidFill>
                  <a:srgbClr val="895D1D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95D1D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9B7FF7-4963-4D31-B4D1-E62F5780CDF6}" type="datetimeFigureOut">
              <a:rPr lang="en-US" smtClean="0">
                <a:solidFill>
                  <a:srgbClr val="895D1D"/>
                </a:solidFill>
              </a:rPr>
              <a:pPr>
                <a:defRPr/>
              </a:pPr>
              <a:t>2/9/2019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895D1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03CC5C88-F20C-4DD4-8AE5-D1651C4B664B}" type="slidenum">
              <a:rPr lang="en-US" smtClean="0">
                <a:solidFill>
                  <a:srgbClr val="895D1D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EC2E417A-37F3-4DAE-A404-938C8871AD82}" type="datetimeFigureOut">
              <a:rPr lang="en-US" smtClean="0">
                <a:solidFill>
                  <a:srgbClr val="895D1D"/>
                </a:solidFill>
              </a:rPr>
              <a:pPr>
                <a:defRPr/>
              </a:pPr>
              <a:t>2/9/2019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895D1D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8E7EE242-DFBA-4DA4-AA73-5A96B9FCE9B7}" type="slidenum">
              <a:rPr lang="en-US" smtClean="0">
                <a:solidFill>
                  <a:srgbClr val="895D1D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95D1D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72" r:id="rId1"/>
    <p:sldLayoutId id="2147483973" r:id="rId2"/>
    <p:sldLayoutId id="2147483974" r:id="rId3"/>
    <p:sldLayoutId id="2147483975" r:id="rId4"/>
    <p:sldLayoutId id="2147483976" r:id="rId5"/>
    <p:sldLayoutId id="2147483977" r:id="rId6"/>
    <p:sldLayoutId id="2147483978" r:id="rId7"/>
    <p:sldLayoutId id="2147483979" r:id="rId8"/>
    <p:sldLayoutId id="2147483980" r:id="rId9"/>
    <p:sldLayoutId id="2147483981" r:id="rId10"/>
    <p:sldLayoutId id="2147483982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81001"/>
            <a:ext cx="9144000" cy="2514600"/>
          </a:xfrm>
          <a:ln>
            <a:miter lim="800000"/>
            <a:headEnd/>
            <a:tailEnd/>
          </a:ln>
          <a:extLst/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54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Sterling </a:t>
            </a:r>
            <a:br>
              <a:rPr lang="en-US" sz="5400" dirty="0" smtClean="0">
                <a:solidFill>
                  <a:schemeClr val="tx1"/>
                </a:solidFill>
                <a:latin typeface="Book Antiqua" panose="02040602050305030304" pitchFamily="18" charset="0"/>
              </a:rPr>
            </a:br>
            <a:r>
              <a:rPr lang="en-US" sz="54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Career Help</a:t>
            </a:r>
            <a:endParaRPr lang="en-US" sz="5400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124200"/>
            <a:ext cx="8763000" cy="2514600"/>
          </a:xfrm>
          <a:noFill/>
        </p:spPr>
        <p:txBody>
          <a:bodyPr rtlCol="0">
            <a:normAutofit fontScale="77500" lnSpcReduction="2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3000" b="1" dirty="0" smtClean="0">
                <a:latin typeface="Book Antiqua" panose="02040602050305030304" pitchFamily="18" charset="0"/>
              </a:rPr>
              <a:t>Learn to…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      </a:t>
            </a:r>
            <a:r>
              <a:rPr lang="en-US" sz="3000" b="1" dirty="0" smtClean="0">
                <a:latin typeface="Book Antiqua" panose="02040602050305030304" pitchFamily="18" charset="0"/>
              </a:rPr>
              <a:t>Network</a:t>
            </a:r>
            <a:r>
              <a:rPr lang="en-US" b="1" dirty="0" smtClean="0"/>
              <a:t>:    </a:t>
            </a:r>
            <a:r>
              <a:rPr lang="en-US" sz="2800" b="1" dirty="0" smtClean="0">
                <a:latin typeface="Book Antiqua" panose="02040602050305030304" pitchFamily="18" charset="0"/>
              </a:rPr>
              <a:t>Learn how to network online and in person.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1800" b="1" dirty="0" smtClean="0"/>
              <a:t>     </a:t>
            </a:r>
            <a:r>
              <a:rPr lang="en-US" b="1" dirty="0" smtClean="0"/>
              <a:t>  </a:t>
            </a:r>
            <a:r>
              <a:rPr lang="en-US" sz="3000" b="1" dirty="0" smtClean="0">
                <a:latin typeface="Book Antiqua" panose="02040602050305030304" pitchFamily="18" charset="0"/>
              </a:rPr>
              <a:t>Research:</a:t>
            </a:r>
            <a:r>
              <a:rPr lang="en-US" b="1" dirty="0" smtClean="0"/>
              <a:t>    </a:t>
            </a:r>
            <a:r>
              <a:rPr lang="en-US" sz="3100" b="1" dirty="0" smtClean="0">
                <a:latin typeface="Book Antiqua" panose="02040602050305030304" pitchFamily="18" charset="0"/>
              </a:rPr>
              <a:t>Understand gaps, problems, and trends.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1800" b="1" dirty="0"/>
              <a:t> </a:t>
            </a:r>
            <a:r>
              <a:rPr lang="en-US" sz="1800" b="1" dirty="0" smtClean="0"/>
              <a:t>       </a:t>
            </a:r>
            <a:r>
              <a:rPr lang="en-US" sz="3000" b="1" dirty="0" smtClean="0">
                <a:latin typeface="Book Antiqua" panose="02040602050305030304" pitchFamily="18" charset="0"/>
              </a:rPr>
              <a:t>Interview:</a:t>
            </a:r>
            <a:r>
              <a:rPr lang="en-US" sz="3000" b="1" dirty="0" smtClean="0"/>
              <a:t> </a:t>
            </a:r>
            <a:r>
              <a:rPr lang="en-US" b="1" dirty="0" smtClean="0"/>
              <a:t> </a:t>
            </a:r>
            <a:r>
              <a:rPr lang="en-US" sz="3100" b="1" dirty="0" smtClean="0">
                <a:latin typeface="Book Antiqua" panose="02040602050305030304" pitchFamily="18" charset="0"/>
              </a:rPr>
              <a:t>Learn four steps for interviewing.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      </a:t>
            </a:r>
            <a:r>
              <a:rPr lang="en-US" sz="3000" b="1" dirty="0" smtClean="0">
                <a:latin typeface="Book Antiqua" panose="02040602050305030304" pitchFamily="18" charset="0"/>
              </a:rPr>
              <a:t>Negotiate</a:t>
            </a:r>
            <a:r>
              <a:rPr lang="en-US" b="1" dirty="0"/>
              <a:t>:</a:t>
            </a:r>
            <a:r>
              <a:rPr lang="en-US" b="1" dirty="0" smtClean="0"/>
              <a:t>  </a:t>
            </a:r>
            <a:r>
              <a:rPr lang="en-US" sz="3100" b="1" dirty="0" smtClean="0">
                <a:latin typeface="Book Antiqua" panose="02040602050305030304" pitchFamily="18" charset="0"/>
              </a:rPr>
              <a:t>Learn when and how to negotiate.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1800" b="1" dirty="0"/>
              <a:t> </a:t>
            </a:r>
            <a:r>
              <a:rPr lang="en-US" sz="1800" b="1" dirty="0" smtClean="0"/>
              <a:t>       </a:t>
            </a:r>
            <a:r>
              <a:rPr lang="en-US" sz="3000" b="1" dirty="0" smtClean="0">
                <a:latin typeface="Book Antiqua" panose="02040602050305030304" pitchFamily="18" charset="0"/>
              </a:rPr>
              <a:t>Organize:</a:t>
            </a:r>
            <a:r>
              <a:rPr lang="en-US" sz="3000" b="1" dirty="0" smtClean="0"/>
              <a:t> </a:t>
            </a:r>
            <a:r>
              <a:rPr lang="en-US" b="1" dirty="0" smtClean="0"/>
              <a:t>  </a:t>
            </a:r>
            <a:r>
              <a:rPr lang="en-US" sz="3100" b="1" dirty="0" smtClean="0">
                <a:latin typeface="Book Antiqua" panose="02040602050305030304" pitchFamily="18" charset="0"/>
              </a:rPr>
              <a:t>Organize your networking leads with a system.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endParaRPr lang="en-US" sz="1900" b="1" dirty="0">
              <a:latin typeface="Book Antiqua" panose="0204060205030503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81000"/>
            <a:ext cx="2619375" cy="115252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15217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9000">
        <p:fade/>
      </p:transition>
    </mc:Choice>
    <mc:Fallback xmlns="">
      <p:transition spd="slow" advClick="0" advTm="1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Purpose</a:t>
            </a:r>
            <a:endParaRPr lang="en-US" sz="5400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52600"/>
            <a:ext cx="8229600" cy="36576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800" dirty="0" smtClean="0">
                <a:latin typeface="Book Antiqua" panose="02040602050305030304" pitchFamily="18" charset="0"/>
              </a:rPr>
              <a:t>Help others become </a:t>
            </a:r>
          </a:p>
          <a:p>
            <a:pPr marL="0" indent="0" algn="ctr">
              <a:buNone/>
            </a:pPr>
            <a:r>
              <a:rPr lang="en-US" sz="4800" dirty="0" smtClean="0">
                <a:latin typeface="Book Antiqua" panose="02040602050305030304" pitchFamily="18" charset="0"/>
              </a:rPr>
              <a:t>career self-reliant for life.</a:t>
            </a:r>
            <a:endParaRPr lang="en-US" sz="48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9864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Ways to Generate Income</a:t>
            </a:r>
            <a:endParaRPr lang="en-US" sz="4800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latin typeface="Book Antiqua" panose="02040602050305030304" pitchFamily="18" charset="0"/>
              </a:rPr>
              <a:t>Employment</a:t>
            </a:r>
          </a:p>
          <a:p>
            <a:pPr marL="0" indent="0">
              <a:buNone/>
            </a:pPr>
            <a:r>
              <a:rPr lang="en-US" dirty="0" smtClean="0">
                <a:latin typeface="Book Antiqua" panose="02040602050305030304" pitchFamily="18" charset="0"/>
              </a:rPr>
              <a:t>Self-employment</a:t>
            </a:r>
          </a:p>
          <a:p>
            <a:pPr marL="0" indent="0">
              <a:buNone/>
            </a:pPr>
            <a:r>
              <a:rPr lang="en-US" dirty="0" smtClean="0">
                <a:latin typeface="Book Antiqua" panose="02040602050305030304" pitchFamily="18" charset="0"/>
              </a:rPr>
              <a:t>Employment while building your business</a:t>
            </a:r>
          </a:p>
          <a:p>
            <a:pPr marL="0" indent="0">
              <a:buNone/>
            </a:pPr>
            <a:endParaRPr lang="en-US" dirty="0">
              <a:latin typeface="Book Antiqua" panose="02040602050305030304" pitchFamily="18" charset="0"/>
            </a:endParaRPr>
          </a:p>
          <a:p>
            <a:pPr marL="0" indent="0">
              <a:buNone/>
            </a:pPr>
            <a:r>
              <a:rPr lang="en-US" sz="2800" dirty="0" smtClean="0">
                <a:latin typeface="Book Antiqua" panose="02040602050305030304" pitchFamily="18" charset="0"/>
              </a:rPr>
              <a:t>This presentation of Sterling Career Help        focuses on employment.</a:t>
            </a:r>
          </a:p>
          <a:p>
            <a:pPr marL="0" indent="0">
              <a:buNone/>
            </a:pPr>
            <a:endParaRPr lang="en-US" sz="2800" b="1" dirty="0">
              <a:latin typeface="Book Antiqua" panose="02040602050305030304" pitchFamily="18" charset="0"/>
            </a:endParaRPr>
          </a:p>
          <a:p>
            <a:pPr marL="0" indent="0">
              <a:buNone/>
            </a:pPr>
            <a:endParaRPr lang="en-US" b="1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871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609600"/>
            <a:ext cx="7619999" cy="1981200"/>
          </a:xfrm>
          <a:ln>
            <a:miter lim="800000"/>
            <a:headEnd/>
            <a:tailEnd/>
          </a:ln>
          <a:extLst/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54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Overview of the </a:t>
            </a:r>
            <a:br>
              <a:rPr lang="en-US" sz="5400" dirty="0" smtClean="0">
                <a:solidFill>
                  <a:schemeClr val="tx1"/>
                </a:solidFill>
                <a:latin typeface="Book Antiqua" panose="02040602050305030304" pitchFamily="18" charset="0"/>
              </a:rPr>
            </a:br>
            <a:r>
              <a:rPr lang="en-US" sz="54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Four Sections</a:t>
            </a:r>
            <a:endParaRPr lang="en-US" sz="5400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352800"/>
            <a:ext cx="8153400" cy="2819400"/>
          </a:xfrm>
          <a:noFill/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latin typeface="Book Antiqua" panose="02040602050305030304" pitchFamily="18" charset="0"/>
                <a:cs typeface="Arial" pitchFamily="34" charset="0"/>
              </a:rPr>
              <a:t>Section 1 -  Who You Are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latin typeface="Book Antiqua" panose="02040602050305030304" pitchFamily="18" charset="0"/>
                <a:cs typeface="Arial" pitchFamily="34" charset="0"/>
              </a:rPr>
              <a:t>Section 2 – How You Communicate Who You Are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latin typeface="Book Antiqua" panose="02040602050305030304" pitchFamily="18" charset="0"/>
                <a:cs typeface="Arial" pitchFamily="34" charset="0"/>
              </a:rPr>
              <a:t>Section 3 – How You Get Help from Others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latin typeface="Book Antiqua" panose="02040602050305030304" pitchFamily="18" charset="0"/>
                <a:cs typeface="Arial" pitchFamily="34" charset="0"/>
              </a:rPr>
              <a:t>Section 4 – How You Stay Career Self-Reliant for Life</a:t>
            </a:r>
            <a:endParaRPr lang="en-US" b="1" dirty="0">
              <a:latin typeface="Book Antiqua" panose="02040602050305030304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9089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>
        <p:fade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447800"/>
            <a:ext cx="8686800" cy="12303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prstClr val="black"/>
                </a:solidFill>
                <a:latin typeface="AvantGarde Md BT" pitchFamily="34" charset="0"/>
                <a:ea typeface="Times New Roman"/>
                <a:cs typeface="Arial" charset="0"/>
              </a:rPr>
              <a:t> </a:t>
            </a:r>
            <a:endParaRPr lang="en-US" sz="1200" dirty="0">
              <a:solidFill>
                <a:prstClr val="black"/>
              </a:solidFill>
              <a:latin typeface="AvantGarde Md BT" pitchFamily="34" charset="0"/>
              <a:ea typeface="Times New Roman"/>
              <a:cs typeface="Arial" charset="0"/>
            </a:endParaRPr>
          </a:p>
          <a:p>
            <a:pPr algn="ctr">
              <a:defRPr/>
            </a:pPr>
            <a:r>
              <a:rPr lang="en-US" sz="4400" b="1" dirty="0">
                <a:solidFill>
                  <a:srgbClr val="FF0000"/>
                </a:solidFill>
                <a:latin typeface="Arial" pitchFamily="34" charset="0"/>
                <a:ea typeface="Times New Roman"/>
                <a:cs typeface="Arial" pitchFamily="34" charset="0"/>
              </a:rPr>
              <a:t>	        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ea typeface="Times New Roman"/>
                <a:cs typeface="Arial" pitchFamily="34" charset="0"/>
              </a:rPr>
              <a:t>      </a:t>
            </a:r>
            <a:r>
              <a:rPr lang="en-US" sz="4400" b="1" dirty="0" smtClean="0">
                <a:latin typeface="Book Antiqua" panose="02040602050305030304" pitchFamily="18" charset="0"/>
                <a:ea typeface="Times New Roman"/>
                <a:cs typeface="Arial" pitchFamily="34" charset="0"/>
              </a:rPr>
              <a:t>Who You Are</a:t>
            </a:r>
            <a:endParaRPr lang="en-US" sz="4400" b="1" dirty="0">
              <a:latin typeface="Book Antiqua" panose="02040602050305030304" pitchFamily="18" charset="0"/>
              <a:ea typeface="Times New Roman"/>
              <a:cs typeface="Arial" pitchFamily="34" charset="0"/>
            </a:endParaRPr>
          </a:p>
          <a:p>
            <a:pPr algn="ctr">
              <a:defRPr/>
            </a:pPr>
            <a:endParaRPr lang="en-US" sz="1200" dirty="0">
              <a:latin typeface="Bodoni MT Black"/>
              <a:ea typeface="Times New Roman"/>
              <a:cs typeface="Arial" charset="0"/>
            </a:endParaRPr>
          </a:p>
        </p:txBody>
      </p:sp>
      <p:pic>
        <p:nvPicPr>
          <p:cNvPr id="14339" name="Picture 4" descr="C:\Users\Home\AppData\Local\Microsoft\Windows\Temporary Internet Files\Content.IE5\URXPZ6OI\MP90044323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71800" cy="445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505200" y="3048000"/>
            <a:ext cx="54864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 smtClean="0">
                <a:latin typeface="Book Antiqua" panose="02040602050305030304" pitchFamily="18" charset="0"/>
                <a:cs typeface="Times New Roman" pitchFamily="18" charset="0"/>
              </a:rPr>
              <a:t>Beginning of Section 1       </a:t>
            </a:r>
            <a:r>
              <a:rPr lang="en-US" sz="3600" b="1" dirty="0"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latin typeface="Book Antiqua" panose="02040602050305030304" pitchFamily="18" charset="0"/>
                <a:cs typeface="Times New Roman" pitchFamily="18" charset="0"/>
              </a:rPr>
              <a:t>    of Four Parts</a:t>
            </a:r>
            <a:endParaRPr lang="en-US" sz="3600" b="1" dirty="0">
              <a:latin typeface="Book Antiqua" panose="02040602050305030304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prstClr val="black"/>
                </a:solidFill>
                <a:latin typeface="Arial" pitchFamily="34" charset="0"/>
                <a:cs typeface="Times New Roman" pitchFamily="18" charset="0"/>
              </a:rPr>
              <a:t> </a:t>
            </a:r>
            <a:endParaRPr lang="en-US" sz="1000" dirty="0">
              <a:solidFill>
                <a:prstClr val="black"/>
              </a:solidFill>
              <a:latin typeface="Arial" pitchFamily="34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 dirty="0">
              <a:solidFill>
                <a:prstClr val="black"/>
              </a:solidFill>
              <a:latin typeface="Arial" pitchFamily="34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  <a:cs typeface="Times New Roman" pitchFamily="18" charset="0"/>
              </a:rPr>
              <a:t>    </a:t>
            </a: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  <a:cs typeface="Times New Roman" pitchFamily="18" charset="0"/>
              </a:rPr>
              <a:t>How </a:t>
            </a:r>
            <a:r>
              <a:rPr lang="en-US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  <a:cs typeface="Times New Roman" pitchFamily="18" charset="0"/>
              </a:rPr>
              <a:t>You </a:t>
            </a: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  <a:cs typeface="Times New Roman" pitchFamily="18" charset="0"/>
              </a:rPr>
              <a:t>Confirm or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  <a:cs typeface="Times New Roman" pitchFamily="18" charset="0"/>
              </a:rPr>
              <a:t>  Discover Who </a:t>
            </a:r>
            <a:r>
              <a:rPr lang="en-US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  <a:cs typeface="Times New Roman" pitchFamily="18" charset="0"/>
              </a:rPr>
              <a:t>You Are</a:t>
            </a:r>
            <a:endParaRPr lang="en-US" sz="3200" b="1" dirty="0">
              <a:effectLst>
                <a:outerShdw blurRad="38100" dist="38100" dir="2700000" algn="tl">
                  <a:srgbClr val="000000"/>
                </a:outerShdw>
              </a:effectLst>
              <a:latin typeface="Book Antiqua" panose="0204060205030503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9660406"/>
      </p:ext>
    </p:extLst>
  </p:cSld>
  <p:clrMapOvr>
    <a:masterClrMapping/>
  </p:clrMapOvr>
  <p:transition spd="slow" advClick="0" advTm="1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2468831"/>
            <a:ext cx="4724400" cy="44103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5800" y="4191000"/>
            <a:ext cx="3315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Book Antiqua" panose="02040602050305030304" pitchFamily="18" charset="0"/>
              </a:rPr>
              <a:t>https://www.utahfutures.org</a:t>
            </a:r>
            <a:endParaRPr lang="en-US" b="1" dirty="0">
              <a:latin typeface="Book Antiqua" panose="0204060205030503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1066800"/>
            <a:ext cx="6934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Book Antiqua" panose="02040602050305030304" pitchFamily="18" charset="0"/>
              </a:rPr>
              <a:t>A site to help you find a good career fit</a:t>
            </a:r>
            <a:endParaRPr lang="en-US" sz="4400" b="1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5217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838200"/>
            <a:ext cx="86105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Book Antiqua" panose="02040602050305030304" pitchFamily="18" charset="0"/>
              </a:rPr>
              <a:t>This book helps you match personality with career.</a:t>
            </a:r>
            <a:endParaRPr lang="en-US" sz="4400" b="1" dirty="0">
              <a:latin typeface="Book Antiqua" panose="0204060205030503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2802217"/>
            <a:ext cx="4953000" cy="405578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rot="10800000" flipV="1">
            <a:off x="152400" y="4128701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https://</a:t>
            </a:r>
            <a:r>
              <a:rPr lang="en-US" dirty="0" smtClean="0">
                <a:latin typeface="Book Antiqua" panose="02040602050305030304" pitchFamily="18" charset="0"/>
              </a:rPr>
              <a:t>www.humanesources.com/organizations/programs/dwya</a:t>
            </a:r>
            <a:endParaRPr lang="en-US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7200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2286000"/>
            <a:ext cx="5257800" cy="456728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4800" y="3733800"/>
            <a:ext cx="350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Book Antiqua" panose="02040602050305030304" pitchFamily="18" charset="0"/>
              </a:rPr>
              <a:t>Strengths.gallup.com/110440/</a:t>
            </a:r>
          </a:p>
          <a:p>
            <a:r>
              <a:rPr lang="en-US" dirty="0" smtClean="0">
                <a:latin typeface="Book Antiqua" panose="02040602050305030304" pitchFamily="18" charset="0"/>
              </a:rPr>
              <a:t>About-StrengthsFinder-20.aspx</a:t>
            </a:r>
          </a:p>
          <a:p>
            <a:endParaRPr lang="en-US" dirty="0">
              <a:latin typeface="Book Antiqua" panose="0204060205030503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8200" y="839450"/>
            <a:ext cx="809526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Book Antiqua" panose="02040602050305030304" pitchFamily="18" charset="0"/>
              </a:rPr>
              <a:t>A book to help you work from your strengths</a:t>
            </a:r>
            <a:endParaRPr lang="en-US" sz="4400" b="1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2831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685800"/>
            <a:ext cx="784859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Book Antiqua" panose="02040602050305030304" pitchFamily="18" charset="0"/>
              </a:rPr>
              <a:t>A good site to help you find growing industries</a:t>
            </a:r>
          </a:p>
          <a:p>
            <a:endParaRPr lang="en-US" sz="4400" b="1" dirty="0">
              <a:latin typeface="Book Antiqua" panose="0204060205030503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240" y="2378471"/>
            <a:ext cx="5318760" cy="447952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5800" y="3657600"/>
            <a:ext cx="2525050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Book Antiqua" panose="02040602050305030304" pitchFamily="18" charset="0"/>
              </a:rPr>
              <a:t>www.onetcenter.org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157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760</TotalTime>
  <Words>178</Words>
  <Application>Microsoft Office PowerPoint</Application>
  <PresentationFormat>On-screen Show (4:3)</PresentationFormat>
  <Paragraphs>41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Flow</vt:lpstr>
      <vt:lpstr>Sterling  Career Help</vt:lpstr>
      <vt:lpstr>Purpose</vt:lpstr>
      <vt:lpstr>Ways to Generate Income</vt:lpstr>
      <vt:lpstr>Overview of the  Four Sections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Bateman</dc:creator>
  <cp:lastModifiedBy>Bateman</cp:lastModifiedBy>
  <cp:revision>130</cp:revision>
  <dcterms:created xsi:type="dcterms:W3CDTF">2012-06-02T19:12:24Z</dcterms:created>
  <dcterms:modified xsi:type="dcterms:W3CDTF">2019-02-09T18:44:14Z</dcterms:modified>
</cp:coreProperties>
</file>