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sldIdLst>
    <p:sldId id="258" r:id="rId2"/>
    <p:sldId id="325" r:id="rId3"/>
    <p:sldId id="324" r:id="rId4"/>
    <p:sldId id="322" r:id="rId5"/>
    <p:sldId id="266" r:id="rId6"/>
    <p:sldId id="326" r:id="rId7"/>
    <p:sldId id="327" r:id="rId8"/>
    <p:sldId id="332" r:id="rId9"/>
    <p:sldId id="329" r:id="rId10"/>
    <p:sldId id="33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949" autoAdjust="0"/>
    <p:restoredTop sz="91336" autoAdjust="0"/>
  </p:normalViewPr>
  <p:slideViewPr>
    <p:cSldViewPr>
      <p:cViewPr varScale="1">
        <p:scale>
          <a:sx n="81" d="100"/>
          <a:sy n="81" d="100"/>
        </p:scale>
        <p:origin x="-13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8472A-D30E-4093-A808-20E1A1A3C160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6/16/2015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54F0A-3995-46AE-8974-2631E8F7FED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7D068-5791-4E9A-9E73-162E05FC3D79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6/16/2015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06D02-26FB-47CF-9727-B39324256C9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7E61A-83F6-4052-808F-D704296A26D4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6/16/2015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90C99-C640-4B52-8D5B-D753941FF68F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97DC-F8A1-4FA6-ACA3-1F7D64355074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6/16/2015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A80BE-1535-4A6D-974D-61ABF644C22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203C8-EAEB-4170-B077-59DF1CB12447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6/16/2015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B5BF0-6C6C-4244-814D-DFEF95C3A0A0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C16BA-8F05-41C0-B3F3-17464EB3F79C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6/16/2015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BDA57-9089-49B4-92B8-E044A8297493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D3D573-10B4-4E4B-BAA5-FC0E1C9CDD9A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6/16/2015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56419-7D65-40D8-B49D-3AAC7D69817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D82FF-94AD-496F-BEA4-A69D574D286B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6/16/2015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F5B85-0505-40FF-8222-8BD07FA97F11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B600C-BEC2-47FE-88B7-66B30B158E8F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6/16/2015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3B1BE-8F7D-4DB0-AB14-467A0B6B14E0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2BC9E-E68A-4DE4-B205-97E8B704A11C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6/16/2015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2C5FD-C618-4993-9162-D38571E3FFA2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B7FF7-4963-4D31-B4D1-E62F5780CDF6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6/16/2015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3CC5C88-F20C-4DD4-8AE5-D1651C4B664B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C2E417A-37F3-4DAE-A404-938C8871AD82}" type="datetimeFigureOut">
              <a:rPr lang="en-US" smtClean="0">
                <a:solidFill>
                  <a:srgbClr val="895D1D"/>
                </a:solidFill>
              </a:rPr>
              <a:pPr>
                <a:defRPr/>
              </a:pPr>
              <a:t>6/16/2015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E7EE242-DFBA-4DA4-AA73-5A96B9FCE9B7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1"/>
            <a:ext cx="9144000" cy="25146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Sterling </a:t>
            </a:r>
            <a:b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Career Help</a:t>
            </a:r>
            <a:endParaRPr lang="en-US" sz="5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24200"/>
            <a:ext cx="8763000" cy="2514600"/>
          </a:xfrm>
          <a:noFill/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latin typeface="Book Antiqua" panose="02040602050305030304" pitchFamily="18" charset="0"/>
              </a:rPr>
              <a:t>Learn to…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      </a:t>
            </a:r>
            <a:r>
              <a:rPr lang="en-US" sz="3000" b="1" dirty="0" smtClean="0">
                <a:latin typeface="Book Antiqua" panose="02040602050305030304" pitchFamily="18" charset="0"/>
              </a:rPr>
              <a:t>Network</a:t>
            </a:r>
            <a:r>
              <a:rPr lang="en-US" b="1" dirty="0" smtClean="0"/>
              <a:t>:    </a:t>
            </a:r>
            <a:r>
              <a:rPr lang="en-US" sz="2800" b="1" dirty="0" smtClean="0">
                <a:latin typeface="Book Antiqua" panose="02040602050305030304" pitchFamily="18" charset="0"/>
              </a:rPr>
              <a:t>Learn how to network online and in person.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800" b="1" dirty="0" smtClean="0"/>
              <a:t>     </a:t>
            </a:r>
            <a:r>
              <a:rPr lang="en-US" b="1" dirty="0" smtClean="0"/>
              <a:t>  </a:t>
            </a:r>
            <a:r>
              <a:rPr lang="en-US" sz="3000" b="1" dirty="0" smtClean="0">
                <a:latin typeface="Book Antiqua" panose="02040602050305030304" pitchFamily="18" charset="0"/>
              </a:rPr>
              <a:t>Research:</a:t>
            </a:r>
            <a:r>
              <a:rPr lang="en-US" b="1" dirty="0" smtClean="0"/>
              <a:t>    </a:t>
            </a:r>
            <a:r>
              <a:rPr lang="en-US" sz="3100" b="1" dirty="0" smtClean="0">
                <a:latin typeface="Book Antiqua" panose="02040602050305030304" pitchFamily="18" charset="0"/>
              </a:rPr>
              <a:t>Understand gaps, problems, and trends.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   </a:t>
            </a:r>
            <a:r>
              <a:rPr lang="en-US" sz="3000" b="1" dirty="0" smtClean="0">
                <a:latin typeface="Book Antiqua" panose="02040602050305030304" pitchFamily="18" charset="0"/>
              </a:rPr>
              <a:t>Interview:</a:t>
            </a:r>
            <a:r>
              <a:rPr lang="en-US" sz="3000" b="1" dirty="0" smtClean="0"/>
              <a:t> </a:t>
            </a:r>
            <a:r>
              <a:rPr lang="en-US" b="1" dirty="0" smtClean="0"/>
              <a:t> </a:t>
            </a:r>
            <a:r>
              <a:rPr lang="en-US" sz="3100" b="1" dirty="0" smtClean="0">
                <a:latin typeface="Book Antiqua" panose="02040602050305030304" pitchFamily="18" charset="0"/>
              </a:rPr>
              <a:t>Learn four steps for interviewing.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      </a:t>
            </a:r>
            <a:r>
              <a:rPr lang="en-US" sz="3000" b="1" dirty="0" smtClean="0">
                <a:latin typeface="Book Antiqua" panose="02040602050305030304" pitchFamily="18" charset="0"/>
              </a:rPr>
              <a:t>Negotiate</a:t>
            </a:r>
            <a:r>
              <a:rPr lang="en-US" b="1" dirty="0"/>
              <a:t>:</a:t>
            </a:r>
            <a:r>
              <a:rPr lang="en-US" b="1" dirty="0" smtClean="0"/>
              <a:t>  </a:t>
            </a:r>
            <a:r>
              <a:rPr lang="en-US" sz="3100" b="1" dirty="0" smtClean="0">
                <a:latin typeface="Book Antiqua" panose="02040602050305030304" pitchFamily="18" charset="0"/>
              </a:rPr>
              <a:t>Learn when and how to negotiate.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   </a:t>
            </a:r>
            <a:r>
              <a:rPr lang="en-US" sz="3000" b="1" dirty="0" smtClean="0">
                <a:latin typeface="Book Antiqua" panose="02040602050305030304" pitchFamily="18" charset="0"/>
              </a:rPr>
              <a:t>Organize:</a:t>
            </a:r>
            <a:r>
              <a:rPr lang="en-US" sz="3000" b="1" dirty="0" smtClean="0"/>
              <a:t> </a:t>
            </a:r>
            <a:r>
              <a:rPr lang="en-US" b="1" dirty="0" smtClean="0"/>
              <a:t>  </a:t>
            </a:r>
            <a:r>
              <a:rPr lang="en-US" sz="3100" b="1" dirty="0" smtClean="0">
                <a:latin typeface="Book Antiqua" panose="02040602050305030304" pitchFamily="18" charset="0"/>
              </a:rPr>
              <a:t>Organize your networking leads with a system.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1900" b="1" dirty="0"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"/>
            <a:ext cx="2619375" cy="11525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2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>
        <p:fade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8485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anose="02040602050305030304" pitchFamily="18" charset="0"/>
              </a:rPr>
              <a:t>A good site to help you find growing industries</a:t>
            </a:r>
          </a:p>
          <a:p>
            <a:endParaRPr lang="en-US" sz="4400" b="1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2378471"/>
            <a:ext cx="5318760" cy="4479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657600"/>
            <a:ext cx="25250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www.onetcenter.org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5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Purpose</a:t>
            </a:r>
            <a:endParaRPr lang="en-US" sz="5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3657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>
                <a:latin typeface="Book Antiqua" panose="02040602050305030304" pitchFamily="18" charset="0"/>
              </a:rPr>
              <a:t>Help others become </a:t>
            </a:r>
          </a:p>
          <a:p>
            <a:pPr marL="0" indent="0" algn="ctr">
              <a:buNone/>
            </a:pPr>
            <a:r>
              <a:rPr lang="en-US" sz="4800" dirty="0" smtClean="0">
                <a:latin typeface="Book Antiqua" panose="02040602050305030304" pitchFamily="18" charset="0"/>
              </a:rPr>
              <a:t>career self-reliant for life.</a:t>
            </a:r>
            <a:endParaRPr lang="en-US" sz="4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6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Ways to Generate Income</a:t>
            </a:r>
            <a:endParaRPr lang="en-US" sz="48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Book Antiqua" panose="02040602050305030304" pitchFamily="18" charset="0"/>
              </a:rPr>
              <a:t>Employment</a:t>
            </a:r>
          </a:p>
          <a:p>
            <a:pPr marL="0" indent="0">
              <a:buNone/>
            </a:pPr>
            <a:r>
              <a:rPr lang="en-US" dirty="0" smtClean="0">
                <a:latin typeface="Book Antiqua" panose="02040602050305030304" pitchFamily="18" charset="0"/>
              </a:rPr>
              <a:t>Self-employment</a:t>
            </a:r>
          </a:p>
          <a:p>
            <a:pPr marL="0" indent="0">
              <a:buNone/>
            </a:pPr>
            <a:r>
              <a:rPr lang="en-US" dirty="0" smtClean="0">
                <a:latin typeface="Book Antiqua" panose="02040602050305030304" pitchFamily="18" charset="0"/>
              </a:rPr>
              <a:t>Employment while building your business</a:t>
            </a: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Book Antiqua" panose="02040602050305030304" pitchFamily="18" charset="0"/>
              </a:rPr>
              <a:t>This presentation of Sterling Career Help        focuses on employment.</a:t>
            </a:r>
          </a:p>
          <a:p>
            <a:pPr marL="0" indent="0">
              <a:buNone/>
            </a:pPr>
            <a:endParaRPr lang="en-US" sz="2800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7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619999" cy="19812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Overview of the </a:t>
            </a:r>
            <a:b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Four Sections</a:t>
            </a:r>
            <a:endParaRPr lang="en-US" sz="5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8153400" cy="2819400"/>
          </a:xfrm>
          <a:noFill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Book Antiqua" panose="02040602050305030304" pitchFamily="18" charset="0"/>
                <a:cs typeface="Arial" pitchFamily="34" charset="0"/>
              </a:rPr>
              <a:t>Section 1 -  Who You Are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Book Antiqua" panose="02040602050305030304" pitchFamily="18" charset="0"/>
                <a:cs typeface="Arial" pitchFamily="34" charset="0"/>
              </a:rPr>
              <a:t>Section 2 – How You Communicate Who You Are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Book Antiqua" panose="02040602050305030304" pitchFamily="18" charset="0"/>
                <a:cs typeface="Arial" pitchFamily="34" charset="0"/>
              </a:rPr>
              <a:t>Section 3 – How You Get Help from Others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Book Antiqua" panose="02040602050305030304" pitchFamily="18" charset="0"/>
                <a:cs typeface="Arial" pitchFamily="34" charset="0"/>
              </a:rPr>
              <a:t>Section 4 – How You Stay Career Self-Reliant for Life</a:t>
            </a:r>
            <a:endParaRPr lang="en-US" b="1" dirty="0"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8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7800"/>
            <a:ext cx="8686800" cy="1230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vantGarde Md BT" pitchFamily="34" charset="0"/>
                <a:ea typeface="Times New Roman"/>
                <a:cs typeface="Arial" charset="0"/>
              </a:rPr>
              <a:t> </a:t>
            </a:r>
            <a:endParaRPr lang="en-US" sz="1200" dirty="0">
              <a:solidFill>
                <a:prstClr val="black"/>
              </a:solidFill>
              <a:latin typeface="AvantGarde Md BT" pitchFamily="34" charset="0"/>
              <a:ea typeface="Times New Roman"/>
              <a:cs typeface="Arial" charset="0"/>
            </a:endParaRP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	       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     </a:t>
            </a:r>
            <a:r>
              <a:rPr lang="en-US" sz="4400" b="1" dirty="0" smtClean="0">
                <a:latin typeface="Book Antiqua" panose="02040602050305030304" pitchFamily="18" charset="0"/>
                <a:ea typeface="Times New Roman"/>
                <a:cs typeface="Arial" pitchFamily="34" charset="0"/>
              </a:rPr>
              <a:t>Who You Are</a:t>
            </a:r>
            <a:endParaRPr lang="en-US" sz="4400" b="1" dirty="0">
              <a:latin typeface="Book Antiqua" panose="02040602050305030304" pitchFamily="18" charset="0"/>
              <a:ea typeface="Times New Roman"/>
              <a:cs typeface="Arial" pitchFamily="34" charset="0"/>
            </a:endParaRPr>
          </a:p>
          <a:p>
            <a:pPr algn="ctr">
              <a:defRPr/>
            </a:pPr>
            <a:endParaRPr lang="en-US" sz="1200" dirty="0">
              <a:latin typeface="Bodoni MT Black"/>
              <a:ea typeface="Times New Roman"/>
              <a:cs typeface="Arial" charset="0"/>
            </a:endParaRPr>
          </a:p>
        </p:txBody>
      </p:sp>
      <p:pic>
        <p:nvPicPr>
          <p:cNvPr id="14339" name="Picture 4" descr="C:\Users\Home\AppData\Local\Microsoft\Windows\Temporary Internet Files\Content.IE5\URXPZ6OI\MP9004432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3048000"/>
            <a:ext cx="54864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latin typeface="Book Antiqua" panose="02040602050305030304" pitchFamily="18" charset="0"/>
                <a:cs typeface="Times New Roman" pitchFamily="18" charset="0"/>
              </a:rPr>
              <a:t>Beginning of Section 1       </a:t>
            </a:r>
            <a:r>
              <a:rPr lang="en-US" sz="36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Book Antiqua" panose="02040602050305030304" pitchFamily="18" charset="0"/>
                <a:cs typeface="Times New Roman" pitchFamily="18" charset="0"/>
              </a:rPr>
              <a:t>    of Four Parts</a:t>
            </a:r>
            <a:endParaRPr lang="en-US" sz="3600" b="1" dirty="0">
              <a:latin typeface="Book Antiqua" panose="02040602050305030304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 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   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How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You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Confirm 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  Discover Who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You Are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60406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16" y="3070860"/>
            <a:ext cx="5452184" cy="3768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8382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anose="02040602050305030304" pitchFamily="18" charset="0"/>
              </a:rPr>
              <a:t>The  </a:t>
            </a:r>
            <a:r>
              <a:rPr lang="en-US" sz="4400" b="1" dirty="0" err="1" smtClean="0">
                <a:latin typeface="Book Antiqua" panose="02040602050305030304" pitchFamily="18" charset="0"/>
              </a:rPr>
              <a:t>jobhunterbible</a:t>
            </a:r>
            <a:r>
              <a:rPr lang="en-US" sz="4400" b="1" dirty="0" smtClean="0">
                <a:latin typeface="Book Antiqua" panose="02040602050305030304" pitchFamily="18" charset="0"/>
              </a:rPr>
              <a:t>  website can help you discover or confirm who you are.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606" y="431520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 Antiqua" panose="02040602050305030304" pitchFamily="18" charset="0"/>
              </a:rPr>
              <a:t>www.jobhunterbible.com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9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610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anose="02040602050305030304" pitchFamily="18" charset="0"/>
              </a:rPr>
              <a:t>This book helps you match personality with career.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02217"/>
            <a:ext cx="4953000" cy="4055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0800000" flipV="1">
            <a:off x="152400" y="412870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smtClean="0">
                <a:latin typeface="Book Antiqua" panose="02040602050305030304" pitchFamily="18" charset="0"/>
              </a:rPr>
              <a:t>www.humanesources.com/organizations/programs/dwya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0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86000"/>
            <a:ext cx="5257800" cy="4567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733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Strengths.gallup.com/110440/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About-StrengthsFinder-20.aspx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839450"/>
            <a:ext cx="80952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anose="02040602050305030304" pitchFamily="18" charset="0"/>
              </a:rPr>
              <a:t>A book to help you work from your strengths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3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68831"/>
            <a:ext cx="4724400" cy="4410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191000"/>
            <a:ext cx="331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https://www.utahfutures.org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066800"/>
            <a:ext cx="693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anose="02040602050305030304" pitchFamily="18" charset="0"/>
              </a:rPr>
              <a:t>A site to help you find a good career fit</a:t>
            </a:r>
            <a:endParaRPr lang="en-US" sz="4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192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Sterling  Career Help</vt:lpstr>
      <vt:lpstr>Purpose</vt:lpstr>
      <vt:lpstr>Ways to Generate Income</vt:lpstr>
      <vt:lpstr>Overview of the  Four 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Bateman</dc:creator>
  <cp:lastModifiedBy>Bateman</cp:lastModifiedBy>
  <cp:revision>129</cp:revision>
  <dcterms:created xsi:type="dcterms:W3CDTF">2012-06-02T19:12:24Z</dcterms:created>
  <dcterms:modified xsi:type="dcterms:W3CDTF">2015-06-17T00:20:50Z</dcterms:modified>
</cp:coreProperties>
</file>